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5B71C-ECE7-B4DC-C3DC-7E759C64F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081CF0-CD1F-FC24-114A-9D35FC665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916E0-BAA6-5EE3-57EF-E6A4E749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F2172-0982-8738-28BC-C5AF93A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6F431-59DA-2AC3-97F3-4CA1F101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F9CB8-5A29-05A4-46C3-B30C0D83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18993-4AD4-45CF-294C-5836325E7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0BF15-637C-1D1C-E1FC-E1F66C4B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91C5F-1490-9879-9ECE-5E3BCD7F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FF2E3-0343-9992-A795-C8028EA2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68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90F641-C09B-7253-82A6-79E5210C2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029E5-2887-B2E8-76AC-C94877837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F2334-56BD-381A-B68A-7E7E6A6D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3756A-24F1-CF93-8F4D-29026DD3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009B8-B685-A877-4EB8-09ADD771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7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4EBCB-BBEC-C271-7CBB-468E0F81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4527B-B729-E66F-DEB7-A4158998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F0425-DA9F-5BC1-DBDC-585407EA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D26A-19C7-CB15-94AB-38CDAA01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AD2AC-9464-2B7B-A69D-662F5D0F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8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C7502-B30A-89FC-6DD8-123BBF0D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BA03B6-CB93-E556-C423-F4D6E06AE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3CEDF-ED13-79AD-0B78-076DC9D9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554DA-CEBB-BF74-DB87-D5001E9D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633169-EBCA-9A81-5AA9-12EF5AC1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9211-7D92-DE2A-CF5D-6144D37C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B30748-9514-16C2-1BAF-5A2CBCE33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50235A-7860-42EB-67AA-5F1975F0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17B56B-8F6B-C017-4A4C-BD5132CA8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F408B-A8CD-3523-5838-3AD613C1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ADB05-E12F-60B9-BB37-93EF17A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18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23405-CC1E-509C-006C-05CAE2625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88FA1-D0AC-96D9-9EE0-1739E46D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F5685-93B9-9126-8F3F-01EFD3D33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67427C-F565-FAB0-AD09-27A9F5341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72E50C-7AB5-693D-70FE-34ED8A994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2F1FBB-0861-B3EC-AC6C-F3794D52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59D753-693D-9731-6356-65F7AFCD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EF6435-E71C-538C-B90A-F17C8378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DF1A-C97F-3DA5-0A87-8DB0CAB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6B9D8-CE50-0E9D-44BA-669E4539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CF9FC-6DAB-BD7D-48D6-0CD1A4C6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BCC6B7-5727-FFA3-20F8-222C8073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63A7F3-742E-107E-52B7-03D31DD6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A01944-0E24-5DD2-1C19-A4BB2499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E0FAE-8FEC-28F7-58BD-C9A58589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4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4B8B1-0E0E-0567-8D73-0173FF90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82B33B-E937-47DB-C36A-7A1E4D28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8E6EC-D9F9-4124-C370-E603247DD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7888B-11D3-5640-A126-30AA104A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18196B-35F0-1058-81DB-E5D04B85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4EF4B-E34A-9C60-F340-4FE3F756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7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8DE2-34D6-5E43-7316-541E341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84069E-06A2-2CB0-45D5-5CA49433B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6E861-59F7-CF28-E20A-402FE8AC3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8D005-EE24-A022-D061-8785527A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6DD20-DA1A-A963-5FDA-0D916E66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6AC-B1D1-8A9E-0AC9-983341B6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0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DCC5DA-A680-C751-9048-9FF4D3B4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B8D9B-3CB4-7411-4C17-1FA906DB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25C18-BF8A-DDA5-1CF0-2F1649F0D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6D43-3AAF-4D99-9303-033450CE9333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F949B-E902-E572-DAAA-D1B2CB67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36A10-3D91-1EB4-8F75-310CD75F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3DB-B66F-4AFE-8421-AE7FD53D1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F683E-9E6E-C986-3550-0188E204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PPTX </a:t>
            </a:r>
            <a:r>
              <a:rPr lang="ko-KR" altLang="en-US" dirty="0"/>
              <a:t>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F2D2E-BA04-98E1-775F-A6F9CC0D4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Pptx</a:t>
            </a:r>
            <a:r>
              <a:rPr lang="ko-KR" altLang="en-US" dirty="0"/>
              <a:t> 부제목</a:t>
            </a:r>
          </a:p>
        </p:txBody>
      </p:sp>
    </p:spTree>
    <p:extLst>
      <p:ext uri="{BB962C8B-B14F-4D97-AF65-F5344CB8AC3E}">
        <p14:creationId xmlns:p14="http://schemas.microsoft.com/office/powerpoint/2010/main" val="294796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54DDB-15A7-2076-A58F-F03EB88C5984}"/>
              </a:ext>
            </a:extLst>
          </p:cNvPr>
          <p:cNvSpPr txBox="1"/>
          <p:nvPr/>
        </p:nvSpPr>
        <p:spPr>
          <a:xfrm>
            <a:off x="851140" y="747623"/>
            <a:ext cx="8735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기본적인 </a:t>
            </a:r>
            <a:r>
              <a:rPr lang="en-US" altLang="ko-KR" dirty="0"/>
              <a:t>PDF </a:t>
            </a:r>
            <a:r>
              <a:rPr lang="ko-KR" altLang="en-US" dirty="0"/>
              <a:t>파일을 </a:t>
            </a:r>
            <a:r>
              <a:rPr lang="en-US" altLang="ko-KR" dirty="0"/>
              <a:t>Elasticsearch </a:t>
            </a:r>
            <a:r>
              <a:rPr lang="ko-KR" altLang="en-US" dirty="0"/>
              <a:t>에 적재해보는 기능을 테스트하기 위한 문서입니다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18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PPTX 제목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지연 유</dc:creator>
  <cp:lastModifiedBy>지연 유</cp:lastModifiedBy>
  <cp:revision>1</cp:revision>
  <dcterms:created xsi:type="dcterms:W3CDTF">2025-06-22T08:19:48Z</dcterms:created>
  <dcterms:modified xsi:type="dcterms:W3CDTF">2025-06-22T08:20:36Z</dcterms:modified>
</cp:coreProperties>
</file>