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F30D-E6AB-92A6-A149-8990D815D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6A65D-AA43-9ED7-D6E5-E557C4149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97EFF-3ED2-8C05-188F-6DAF6A42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169D-56FB-572E-9795-11075F5F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CDDE-5CF9-E0DB-9AD5-BCB2F2C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827-BC43-E0C9-3E08-566490E5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DEAA-1BDC-99D4-DA81-0C25D9F2B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67BF-A871-EBAC-9CDF-8BEB152B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6FE6-C8A8-9C28-45D2-DC96DF88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FFFA-4505-F5E6-F1B4-31061259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A0006-F2F3-97C6-7EC6-AE41F7D56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A669D-AB2D-07C3-4F73-362C4660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A0159-D71E-2003-0EB2-51EA71A4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0E53-CE62-DB4F-5EA6-22DCF1D1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5E51D-9F41-46B4-01A3-61585D90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7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952-0BE1-3838-F27F-1AC978E2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55ED-52EC-E649-2E54-1D173EC2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4D34-446A-500D-86DF-C2942622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28D5-E5BF-A4C0-8D52-573ED968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A75E9-3A52-5FBE-BA55-86D184E1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8963-F2B5-1BB8-08A1-6005F95B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026D-15DF-4F8E-35E4-0468042B0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8431-5030-2469-1D36-9DAB5FF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EC8F-6FC4-0B78-6118-9C003F4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FC33-CB6C-206B-B337-9DB66756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3DA2-E0AA-13C0-4C75-C58B1F2E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6886-E481-A43F-929F-3858D701A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35D39-BDE6-571F-BF28-D1CEB191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3AC1-F8D4-7C3B-B197-53C3D189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8834-4F16-7356-4F34-49C7721C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7084F-F001-77A1-57F3-803BAEFC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8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9713-C4DF-926C-BBEE-2192D103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A533-3472-821E-EEAE-4484727A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BF27-808C-405D-A08C-161AFE66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417FB-D030-58DE-6C1D-EFBE2F40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6D23A-22C7-FDC9-F99C-A3542F7A2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AFA20-663C-28FF-0749-7551BAAD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415E-B683-069B-C5E5-360AB7E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30E41-56B2-CFCB-AE44-FBECAEB3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AD9A-C05F-6565-12A4-C3FB4F85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B5BAB-2280-82A7-BCE6-8DB1FD0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AE178-AFF0-A60A-897B-74152ECE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B3D81-94C0-968A-79CC-429E667A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0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0BAE3-8501-CC2B-21D6-221752B6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3037E-7F22-D298-F531-9AF33027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B5BA-1794-F5CF-59B6-C121CE94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9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678-2E25-42D4-EDCE-90A7D1AD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23C-59F2-0D0D-6447-F2FC89CE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EFC93-ACF7-4745-2907-56A726AF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29F6-10AA-8F5D-D840-2F4746EA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9508B-51C3-A757-9ECC-7FDB7EA4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9F857-339B-760E-DA61-1E56C297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CF41-C773-036C-6428-D71C2FD6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68EB-4573-9FC4-183E-98AC44F8B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BFBD8-FBFC-846C-3246-7E5DBB07D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862C-B527-FF59-72F3-A1D12618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DDD3-36D9-97D7-0EA9-C394F010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DAEF-BD8D-69A0-5D71-F8EE4667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72E5-8875-C93A-1F32-27B41612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4D84-35A8-07AC-9595-C03B3F29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8648-18DF-DB6E-5229-E89B3ED9D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6421-54C1-4D4E-B478-49CEECB8618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6009-EB35-87C9-25F6-5BBC90DF5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3188-4DC1-C9C3-A96E-013E20A4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231A-FB5C-438D-821E-6484D1E13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8653-F505-8367-F68A-7462856E6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84D4-2503-DD87-DCD2-F9A4D4B3D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9E5A-91FB-829D-4912-D338ECDA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34AF-7A89-F368-27CB-C8915562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5D07-807F-BE19-0821-CF538935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C3369-C46F-9866-E38B-F436C7A27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5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A06A-E3C7-4D58-586F-90F80E0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055D-3B93-3292-E3FC-030440067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63DA4-7850-563F-5B09-C0F93810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7ADF-3F74-8D3D-3B64-3C61359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0F09-D7CD-39D7-E6A1-08E486BC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1A5F-2071-4667-7CB5-2C94F434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7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5178-C7EC-4D53-98FE-2A034025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ECB9A-5501-770D-BA19-902B936C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4D9E0-3BC7-98FE-F06B-A7B1AE29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0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3FB8-8435-9556-1A19-D893770D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20F9-CFE2-302D-48F9-439DF79A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AA137-146E-6656-B547-D2BF3DE4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E115-07E0-CB45-08DB-C90BFA78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6FA7-8D44-4088-C573-5F7EC7CA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7610-F8A3-3A8A-1937-7C2CE2AB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6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Upadhyay</dc:creator>
  <cp:lastModifiedBy>Anurag Upadhyay</cp:lastModifiedBy>
  <cp:revision>1</cp:revision>
  <dcterms:created xsi:type="dcterms:W3CDTF">2025-09-09T05:37:56Z</dcterms:created>
  <dcterms:modified xsi:type="dcterms:W3CDTF">2025-09-09T05:38:25Z</dcterms:modified>
</cp:coreProperties>
</file>