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Vinyl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Issa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Ugur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850" y="121162"/>
            <a:ext cx="1718244" cy="490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325" y="779125"/>
            <a:ext cx="594538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Struggles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time to implement Spotify API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Merging git conflicts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Conflicting styles of coding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bootstrap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Conflicting schedules</a:t>
            </a:r>
            <a:endParaRPr/>
          </a:p>
        </p:txBody>
      </p:sp>
      <p:pic>
        <p:nvPicPr>
          <p:cNvPr descr="Image result for no spotify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550" y="2028875"/>
            <a:ext cx="2540000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That Went Well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HTML, CSS, PHP and Javascript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 and building the database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Communicating and Delegating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used Slack to communicate and Trello to assign and complete tasks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68697"/>
            <a:ext cx="9143998" cy="341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Do Differently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more reasonable and attainable goals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probably could’ve implemented the Spotify API if we had fewer features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 more frequently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thorough documentation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