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9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35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1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6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6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17E2-771A-405D-864A-7735A7CC765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CCDE-62DA-4BB0-B6AA-BFC6D9AC5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8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1C63-F694-B08E-38D6-19186976B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Scrum-Agile Approach for SNHU Travel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0850-F6A1-91BA-84B2-7185C0A73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Review of Agile Methodology and its Effectiveness</a:t>
            </a:r>
          </a:p>
          <a:p>
            <a:r>
              <a:rPr lang="en-US" b="1" dirty="0"/>
              <a:t>Presented by:</a:t>
            </a:r>
            <a:r>
              <a:rPr lang="en-US" dirty="0"/>
              <a:t> Umar Asif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3A27-6619-0176-38C8-D61C63F5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Overview of Scrum-Agile Roles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4BB1-28A3-F2D7-7D4D-D783E79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Product Owner:</a:t>
            </a:r>
            <a:r>
              <a:rPr lang="en-US" sz="3200" dirty="0"/>
              <a:t> Defines product vision, prioritizes backlog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Scrum Master:</a:t>
            </a:r>
            <a:r>
              <a:rPr lang="en-US" sz="3200" dirty="0"/>
              <a:t> Facilitates Scrum processes, removes obstacles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Development Team:</a:t>
            </a:r>
            <a:r>
              <a:rPr lang="en-US" sz="3200" dirty="0"/>
              <a:t> Builds product incrementally, delivers sprint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Stakeholders:</a:t>
            </a:r>
            <a:r>
              <a:rPr lang="en-US" sz="3200" dirty="0"/>
              <a:t> Provide feedback, influence priorities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FBC8-65C5-E3DB-CCF9-7979ECB0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Phases in the SDLC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6C73-3561-10AF-7427-FB4D7931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Concept &amp; Inception:</a:t>
            </a:r>
            <a:r>
              <a:rPr lang="en-US" sz="3200" dirty="0"/>
              <a:t> Identify goals and user stories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Iteration &amp; Incremental Development:</a:t>
            </a:r>
            <a:r>
              <a:rPr lang="en-US" sz="3200" dirty="0"/>
              <a:t> Develop in sprints, receive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Release &amp; Deployment:</a:t>
            </a:r>
            <a:r>
              <a:rPr lang="en-US" sz="3200" dirty="0"/>
              <a:t> Deliver working product to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Maintenance &amp; Continuous Improvement:</a:t>
            </a:r>
            <a:r>
              <a:rPr lang="en-US" sz="3200" dirty="0"/>
              <a:t> Implement feedback, enhance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7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C222-3B0F-B7A0-0DE7-7BD12B53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Waterfall vs. Agile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9615-CDCB-B4A9-16FB-55977B15D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2219530"/>
            <a:ext cx="3456432" cy="617320"/>
          </a:xfrm>
        </p:spPr>
        <p:txBody>
          <a:bodyPr/>
          <a:lstStyle/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Waterfall Model: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526C-2807-AD72-868B-4CC6CA9256A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sz="2400" dirty="0"/>
              <a:t>Sequential, rigid, difficult to adapt to changes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13A62-BEAD-5202-C3A6-A4CD6FEDB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/>
              <a:t>Agile Model: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EE884F-C614-214A-9FEB-3C33A234E86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2400" dirty="0"/>
              <a:t>Iterative, flexible, allows continuous stakeholder feedback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A58B8A-49A8-81F2-3F84-60C696F7FE8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Agile welcomes change; Waterfall resists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Agile delivers in increments; Waterfall delivers at the 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Agile requires close team collaboration; Waterfall follows a structured hierarchy</a:t>
            </a:r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8F8D8EA-3A1F-A907-7C80-D4B3B74C534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051801" y="1850198"/>
            <a:ext cx="2605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Differences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8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3175-B0BC-2806-B3E4-C71AB521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and Benefits of Agile in SNHU Travel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0B38-ABB3-1E95-A9D6-064BE984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Challenges: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BF01-19A5-AB7E-E80A-ED7548C3D4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Adapting to frequent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Keeping team aligned with evolving priorities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4EDF-9EF8-FD1F-1202-1B9D4DFF5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Benefits: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8DAF8-838A-D1F3-B213-739032DCC6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feedback loops improved product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team collaboration and problem-solving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ability to meet customer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E75-A6EF-0E6F-18B5-67BD826D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Choosing Between Waterfall and Agile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DEA6-E45C-296D-B52B-C3227D662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When to use Waterfall: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0E2D9-1626-785C-72AD-AA30817D9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Clear, well-defined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 likelihood of changes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BC6AC-DB3C-1918-A4E9-FBB69DAF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When to use Agile: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C95A3-000C-1C43-893E-19CFDB9609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and evolving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iterative releases and customer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0A85-DA3D-F91D-2388-5ABBD69B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87B1-8A98-ED41-201C-E98BD207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Agile’s</a:t>
            </a:r>
            <a:r>
              <a:rPr lang="en-US" dirty="0"/>
              <a:t> flexibility was a major advantage in the SNHU Travel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Collaboration and iterative development led to a user-centric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Agile is well-suited for projects requiring adaptability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</a:t>
            </a:r>
            <a:r>
              <a:rPr lang="en-US" dirty="0" err="1"/>
              <a:t>ChadaTech</a:t>
            </a:r>
            <a:r>
              <a:rPr lang="en-US" dirty="0"/>
              <a:t> should consider transitioning to Agile company-wide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B102-2551-A78E-2B24-463A4DEF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D996-19E1-0BE2-0094-3BA3F3728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Beck, K., et al. (2001). Manifesto for Agile Software Development. Agile Alliance. Retrieved from https://agilemanifesto.org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Schwaber</a:t>
            </a:r>
            <a:r>
              <a:rPr lang="en-US" dirty="0"/>
              <a:t>, K., &amp; Sutherland, J. (2020). The Scrum Guide: The Definitive Guide to Scrum. Scrum.org.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Sommerville, I. (2020). Software Engineering (10th ed.). Pearson.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Highsmith, J. (2019). Agile Project Management: Creating Innovative Products. Addison-Wesley.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949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367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Scrum-Agile Approach for SNHU Travel </vt:lpstr>
      <vt:lpstr>Overview of Scrum-Agile Roles </vt:lpstr>
      <vt:lpstr>Agile Phases in the SDLC </vt:lpstr>
      <vt:lpstr>Waterfall vs. Agile Development </vt:lpstr>
      <vt:lpstr>Challenges and Benefits of Agile in SNHU Travel Project </vt:lpstr>
      <vt:lpstr>Choosing Between Waterfall and Agile </vt:lpstr>
      <vt:lpstr>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Approach for SNHU Travel </dc:title>
  <dc:creator>Umar Asif</dc:creator>
  <cp:lastModifiedBy>Umar Asif</cp:lastModifiedBy>
  <cp:revision>1</cp:revision>
  <dcterms:created xsi:type="dcterms:W3CDTF">2025-02-25T00:51:23Z</dcterms:created>
  <dcterms:modified xsi:type="dcterms:W3CDTF">2025-02-25T01:09:51Z</dcterms:modified>
</cp:coreProperties>
</file>