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8" r:id="rId6"/>
    <p:sldId id="269" r:id="rId7"/>
    <p:sldId id="273" r:id="rId8"/>
    <p:sldId id="271" r:id="rId9"/>
    <p:sldId id="270" r:id="rId10"/>
    <p:sldId id="27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83D59-8C1B-4CD8-B7F1-9DA8B4F862C2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7EA13-4B5F-46DA-9897-BA3FC0790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0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7EA13-4B5F-46DA-9897-BA3FC07909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1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7EA13-4B5F-46DA-9897-BA3FC07909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6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7EA13-4B5F-46DA-9897-BA3FC07909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02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7EA13-4B5F-46DA-9897-BA3FC07909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8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7EA13-4B5F-46DA-9897-BA3FC07909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63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7EA13-4B5F-46DA-9897-BA3FC07909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48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EA13-85D2-45AD-AAFE-75318C81EC02}" type="datetime1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6A28-CFD8-4565-88DD-B4BCEEBA6C3B}" type="datetime1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9F85-85A2-4C78-A647-F7FB754AC8A5}" type="datetime1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6014-61AE-4314-A9CA-A77ECF269251}" type="datetime1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C4E9-E3AE-4C1E-B483-C4FF5C6F2B7A}" type="datetime1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5FCA-DA37-4647-8FA0-C944E8B1220D}" type="datetime1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F6C5-ABC1-4DDE-A946-006150806F2D}" type="datetime1">
              <a:rPr lang="ru-RU" smtClean="0"/>
              <a:t>20.01.2021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41AE-2F80-4A19-8756-5FFFC6EE4669}" type="datetime1">
              <a:rPr lang="ru-RU" smtClean="0"/>
              <a:t>20.01.2021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5DF9-0359-46F1-9727-2CAFF8419957}" type="datetime1">
              <a:rPr lang="ru-RU" smtClean="0"/>
              <a:t>20.01.2021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32B9-ADE7-4A77-BED5-22378E24FC41}" type="datetime1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5A8B-5A41-4B40-B6D5-69E2CFCB8F88}" type="datetime1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ED723-FA3E-455B-BD8F-419EFD36E881}" type="datetime1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3672407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latin typeface="ISOCPEUR" pitchFamily="34" charset="0"/>
              </a:rPr>
              <a:t>Веб-приложение </a:t>
            </a:r>
            <a:r>
              <a:rPr lang="ru-RU" sz="5400" dirty="0">
                <a:latin typeface="ISOCPEUR" pitchFamily="34" charset="0"/>
              </a:rPr>
              <a:t>для совместного использования частного автомобиля и его инженерно-психологическое </a:t>
            </a:r>
            <a:r>
              <a:rPr lang="ru-RU" sz="5400" dirty="0" smtClean="0">
                <a:latin typeface="ISOCPEUR" pitchFamily="34" charset="0"/>
              </a:rPr>
              <a:t>обеспечение</a:t>
            </a:r>
            <a:endParaRPr lang="ru-RU" sz="5400" dirty="0">
              <a:latin typeface="ISOCPEUR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4581128"/>
            <a:ext cx="6728792" cy="1752600"/>
          </a:xfrm>
        </p:spPr>
        <p:txBody>
          <a:bodyPr>
            <a:normAutofit/>
          </a:bodyPr>
          <a:lstStyle/>
          <a:p>
            <a:endParaRPr lang="ru-RU" sz="2400" dirty="0">
              <a:solidFill>
                <a:schemeClr val="tx1"/>
              </a:solidFill>
              <a:latin typeface="ISOCPEUR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ISOCPEUR" pitchFamily="34" charset="0"/>
            </a:endParaRPr>
          </a:p>
          <a:p>
            <a:pPr algn="r"/>
            <a:r>
              <a:rPr lang="ru-RU" sz="3000" dirty="0" smtClean="0">
                <a:solidFill>
                  <a:schemeClr val="tx1"/>
                </a:solidFill>
                <a:latin typeface="ISOCPEUR" pitchFamily="34" charset="0"/>
              </a:rPr>
              <a:t>Студент</a:t>
            </a:r>
            <a:r>
              <a:rPr lang="en-US" sz="3000" dirty="0" smtClean="0">
                <a:solidFill>
                  <a:schemeClr val="tx1"/>
                </a:solidFill>
                <a:latin typeface="ISOCPEUR" pitchFamily="34" charset="0"/>
              </a:rPr>
              <a:t> </a:t>
            </a:r>
            <a:r>
              <a:rPr lang="ru-RU" sz="3000" dirty="0" err="1" smtClean="0">
                <a:solidFill>
                  <a:schemeClr val="tx1"/>
                </a:solidFill>
                <a:latin typeface="ISOCPEUR" pitchFamily="34" charset="0"/>
              </a:rPr>
              <a:t>Макатров</a:t>
            </a:r>
            <a:r>
              <a:rPr lang="ru-RU" sz="3000" dirty="0" smtClean="0">
                <a:solidFill>
                  <a:schemeClr val="tx1"/>
                </a:solidFill>
                <a:latin typeface="ISOCPEUR" pitchFamily="34" charset="0"/>
              </a:rPr>
              <a:t> Вадим Дмитриевич</a:t>
            </a:r>
            <a:endParaRPr lang="ru-RU" sz="3000" dirty="0">
              <a:solidFill>
                <a:schemeClr val="tx1"/>
              </a:solidFill>
              <a:latin typeface="ISOCPEU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7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3600" dirty="0" smtClean="0">
                <a:latin typeface="ISOCPEUR" pitchFamily="34" charset="0"/>
              </a:rPr>
              <a:t>9</a:t>
            </a:r>
            <a:endParaRPr lang="ru-RU" sz="3600" dirty="0">
              <a:latin typeface="ISOCPEUR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ISOCPEUR" pitchFamily="34" charset="0"/>
              </a:rPr>
              <a:t>Рабочие окна программы (отображение маршрутов)</a:t>
            </a:r>
            <a:endParaRPr lang="ru-RU" sz="2800" dirty="0">
              <a:latin typeface="ISOCPEUR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3"/>
            <a:ext cx="9144000" cy="55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0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868" y="-125851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ISOCPEUR" pitchFamily="34" charset="0"/>
              </a:rPr>
              <a:t>Структурная </a:t>
            </a:r>
            <a:r>
              <a:rPr lang="ru-RU" sz="3200" dirty="0" smtClean="0">
                <a:latin typeface="ISOCPEUR" pitchFamily="34" charset="0"/>
              </a:rPr>
              <a:t>схема</a:t>
            </a:r>
            <a:r>
              <a:rPr lang="en-US" sz="3200" dirty="0" smtClean="0">
                <a:latin typeface="ISOCPEUR" pitchFamily="34" charset="0"/>
              </a:rPr>
              <a:t> </a:t>
            </a:r>
            <a:r>
              <a:rPr lang="ru-RU" sz="3200" dirty="0" smtClean="0">
                <a:latin typeface="ISOCPEUR" pitchFamily="34" charset="0"/>
              </a:rPr>
              <a:t>приложения</a:t>
            </a:r>
            <a:endParaRPr lang="ru-RU" sz="3200" dirty="0">
              <a:latin typeface="ISOCPEUR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3200" dirty="0">
                <a:latin typeface="ISOCPEUR" pitchFamily="34" charset="0"/>
              </a:rPr>
              <a:t>1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640960" cy="55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ISOCPEUR" pitchFamily="34" charset="0"/>
              </a:rPr>
              <a:t>Структурная схема </a:t>
            </a:r>
            <a:r>
              <a:rPr lang="ru-RU" sz="3200" dirty="0">
                <a:latin typeface="ISOCPEUR" pitchFamily="34" charset="0"/>
              </a:rPr>
              <a:t>базы данных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3200" dirty="0">
                <a:latin typeface="ISOCPEUR" pitchFamily="34" charset="0"/>
              </a:rPr>
              <a:t>2</a:t>
            </a:r>
            <a:endParaRPr lang="ru-RU" sz="1600" dirty="0">
              <a:latin typeface="ISOCPEUR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640960" cy="55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8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3600" dirty="0">
                <a:latin typeface="ISOCPEUR" pitchFamily="34" charset="0"/>
              </a:rPr>
              <a:t>3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ISOCPEUR" pitchFamily="34" charset="0"/>
              </a:rPr>
              <a:t>Блок-схема алгоритма </a:t>
            </a:r>
            <a:r>
              <a:rPr lang="ru-RU" sz="3200" dirty="0" smtClean="0">
                <a:latin typeface="ISOCPEUR" pitchFamily="34" charset="0"/>
              </a:rPr>
              <a:t>авторизации</a:t>
            </a:r>
            <a:endParaRPr lang="ru-RU" sz="3200" dirty="0">
              <a:latin typeface="ISOCPEUR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640960" cy="55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3600" dirty="0" smtClean="0">
                <a:latin typeface="ISOCPEUR" pitchFamily="34" charset="0"/>
              </a:rPr>
              <a:t>4</a:t>
            </a:r>
            <a:endParaRPr lang="ru-RU" sz="3600" dirty="0">
              <a:latin typeface="ISOCPEUR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ISOCPEUR" pitchFamily="34" charset="0"/>
              </a:rPr>
              <a:t>Блок-схема </a:t>
            </a:r>
            <a:r>
              <a:rPr lang="ru-RU" sz="2800" dirty="0" smtClean="0">
                <a:latin typeface="ISOCPEUR" pitchFamily="34" charset="0"/>
              </a:rPr>
              <a:t>алгоритма создания маршрута (лист 1)</a:t>
            </a:r>
            <a:endParaRPr lang="ru-RU" sz="2800" dirty="0">
              <a:latin typeface="ISOCPEUR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640960" cy="55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6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3600" dirty="0">
                <a:latin typeface="ISOCPEUR" pitchFamily="34" charset="0"/>
              </a:rPr>
              <a:t>5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ISOCPEUR" pitchFamily="34" charset="0"/>
              </a:rPr>
              <a:t>Блок-схема </a:t>
            </a:r>
            <a:r>
              <a:rPr lang="ru-RU" sz="2800" dirty="0" smtClean="0">
                <a:latin typeface="ISOCPEUR" pitchFamily="34" charset="0"/>
              </a:rPr>
              <a:t>алгоритма создания маршрута (лист 2)</a:t>
            </a:r>
            <a:endParaRPr lang="ru-RU" sz="2800" dirty="0">
              <a:latin typeface="ISOCPEUR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29559"/>
            <a:ext cx="8640960" cy="55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7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3600" dirty="0" smtClean="0">
                <a:latin typeface="ISOCPEUR" pitchFamily="34" charset="0"/>
              </a:rPr>
              <a:t>6</a:t>
            </a:r>
            <a:endParaRPr lang="ru-RU" sz="3600" dirty="0">
              <a:latin typeface="ISOCPEUR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ISOCPEUR" pitchFamily="34" charset="0"/>
              </a:rPr>
              <a:t>Рабочие окна программы (</a:t>
            </a:r>
            <a:r>
              <a:rPr lang="ru-RU" sz="2800" dirty="0" err="1" smtClean="0">
                <a:latin typeface="ISOCPEUR" pitchFamily="34" charset="0"/>
              </a:rPr>
              <a:t>валидация</a:t>
            </a:r>
            <a:r>
              <a:rPr lang="ru-RU" sz="2800" dirty="0" smtClean="0">
                <a:latin typeface="ISOCPEUR" pitchFamily="34" charset="0"/>
              </a:rPr>
              <a:t>)</a:t>
            </a:r>
            <a:endParaRPr lang="ru-RU" sz="2800" dirty="0">
              <a:latin typeface="ISOCPEUR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3"/>
            <a:ext cx="9144000" cy="55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7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3600" dirty="0">
                <a:latin typeface="ISOCPEUR" pitchFamily="34" charset="0"/>
              </a:rPr>
              <a:t>7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ISOCPEUR" pitchFamily="34" charset="0"/>
              </a:rPr>
              <a:t>Рабочие окна программы (ввод данных)</a:t>
            </a:r>
            <a:endParaRPr lang="ru-RU" sz="2800" dirty="0">
              <a:latin typeface="ISOCPEUR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5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0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3600" dirty="0" smtClean="0">
                <a:latin typeface="ISOCPEUR" pitchFamily="34" charset="0"/>
              </a:rPr>
              <a:t>8</a:t>
            </a:r>
            <a:endParaRPr lang="ru-RU" sz="3600" dirty="0">
              <a:latin typeface="ISOCPEUR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ISOCPEUR" pitchFamily="34" charset="0"/>
              </a:rPr>
              <a:t>Рабочие окна программы (работа с маршрутом)</a:t>
            </a:r>
            <a:endParaRPr lang="ru-RU" sz="2800" dirty="0">
              <a:latin typeface="ISOCPEUR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1"/>
            <a:ext cx="9144000" cy="55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524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83</Words>
  <Application>Microsoft Office PowerPoint</Application>
  <PresentationFormat>Экран (4:3)</PresentationFormat>
  <Paragraphs>28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ISOCPEUR</vt:lpstr>
      <vt:lpstr>Тема Office</vt:lpstr>
      <vt:lpstr>Веб-приложение для совместного использования частного автомобиля и его инженерно-психологическое обеспечение</vt:lpstr>
      <vt:lpstr>Структурная схема приложения</vt:lpstr>
      <vt:lpstr>Структурная схема базы данных</vt:lpstr>
      <vt:lpstr>Блок-схема алгоритма авторизации</vt:lpstr>
      <vt:lpstr>Блок-схема алгоритма создания маршрута (лист 1)</vt:lpstr>
      <vt:lpstr>Блок-схема алгоритма создания маршрута (лист 2)</vt:lpstr>
      <vt:lpstr>Рабочие окна программы (валидация)</vt:lpstr>
      <vt:lpstr>Рабочие окна программы (ввод данных)</vt:lpstr>
      <vt:lpstr>Рабочие окна программы (работа с маршрутом)</vt:lpstr>
      <vt:lpstr>Рабочие окна программы (отображение маршрутов)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Автоматизированное рабочее место секретаря учреждения образования и его испытание</dc:title>
  <dc:creator>Администратор</dc:creator>
  <cp:lastModifiedBy>Пользователь Windows</cp:lastModifiedBy>
  <cp:revision>18</cp:revision>
  <dcterms:created xsi:type="dcterms:W3CDTF">2020-12-18T16:28:52Z</dcterms:created>
  <dcterms:modified xsi:type="dcterms:W3CDTF">2021-01-20T15:58:33Z</dcterms:modified>
</cp:coreProperties>
</file>