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0" r:id="rId4"/>
    <p:sldId id="261" r:id="rId5"/>
    <p:sldId id="262" r:id="rId6"/>
    <p:sldId id="257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ลักษณะ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ลักษณะสีปานกลาง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ลักษณะ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18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06528AB6-87F2-44EA-8951-4D572571F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xmlns="" id="{189DE250-1B92-4C11-B309-2576CEA11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60100286-0281-4D43-B203-10E1DDB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3A5B8718-9215-4438-B294-461E916D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215E989C-6714-414F-BED6-A2614FB7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69FC61E9-C714-468E-92FB-D2BB420F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28682E31-FE88-4AD4-8223-B8897875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B37C6B39-02F6-4A3E-A034-099C873A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187B5DA3-276C-48D2-A840-98E21D94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B41AC0B7-6EC1-4E4C-923B-EE638B26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0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42526448-7F36-486B-8384-582C3C15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410978DF-4690-43AB-A32A-0C325260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5618C69C-9545-4151-AE43-C4E96EB9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6EFAE240-A3D6-4FB4-92D1-38BA3100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7036C8AD-B2E0-4DC4-8CD1-AA4C57E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1BEB8A30-4A7A-4CDA-B87A-9C90018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65C817CF-39EB-4269-818B-EB20E034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xmlns="" id="{1C5BDEB1-C1AE-4975-9EC4-BA8439F5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E515FF86-0C55-452A-A404-F54EC711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ADE6DEB5-69A2-4A0B-9D15-DD5FA3C7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6FBD52B2-3652-4C22-B25C-AA7A46E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7EE931F6-B345-474E-B599-E8D09F82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F4466EAE-27DC-4856-9E9D-405CC8C6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xmlns="" id="{5C2BB3A9-A681-4950-ADB8-C4F6D1D1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xmlns="" id="{2523E250-7A48-4C2C-88DB-0EB36E27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xmlns="" id="{970CF246-9EE6-4181-BC86-4DA8DC07C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xmlns="" id="{C61AAC11-ACBA-49C3-B6D1-0BABB3D9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xmlns="" id="{93F3407A-2A62-4986-8DF3-2EE96816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xmlns="" id="{15FFAC63-17E3-460C-BDFA-3BF5BD35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7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35A07875-7919-403E-B10D-4896DAC8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xmlns="" id="{F5C88C00-6067-4666-B022-15AB9EFC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xmlns="" id="{1A3A7CED-CB48-4F05-89EE-ADFF176D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xmlns="" id="{B0F5A7AC-A5F7-4DC5-B781-F180A4DD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72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xmlns="" id="{A161AC7D-2228-49F4-B2F2-25295A5E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xmlns="" id="{BF7C1784-C550-42B7-91B8-0A6D557F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xmlns="" id="{0D8B047A-1D63-4D8D-BF0B-DE170D94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CC53CEB7-2E70-4F7F-90CA-0D30E363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D23A18B9-6CAF-4235-8A7C-059B1DAA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xmlns="" id="{0DF86294-7A2C-48B5-9843-591758BBE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AB9597F3-FB51-4E1A-8254-D100282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B83E68F9-B880-4FC2-B797-DC4ABB0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65FDB576-6D85-4F7E-8FAE-98B1BA32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0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FC06613A-E3F2-4321-9C94-82AD2754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xmlns="" id="{E8C99301-16A5-4CD0-9032-DA7B79053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xmlns="" id="{940960FD-0F49-46DF-96F3-DB9A2B0D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082223EF-5BA4-41D7-8509-A400D132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A358A1CD-244D-4907-B153-384E8F1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F01C5855-93DA-4E64-98A3-6D4FB28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D14AA320-20CB-4ECF-9A5C-4E0F8250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xmlns="" id="{911D5F41-96AB-4643-9117-DB650122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305A25BE-013D-47B3-BED4-2A2A2274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460D2B14-6662-4082-B9CA-41264E1E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5003C3A2-C6AE-491B-AB20-E8E0BCD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58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xmlns="" id="{7313D1C8-01E6-40D9-A049-4D038CD30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xmlns="" id="{9AE8FB74-140D-4A36-8BAC-E15CBBFB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BAAFB566-945E-45DD-80BA-8E2F437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85AD68EE-880B-411D-8914-6F066FA8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F592084B-B050-49B5-8C56-744E517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5644-BA87-4E3D-95A2-CBC23082FD2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EC44-728E-41AA-AD51-480F954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xmlns="" id="{1EED7A74-703C-4E31-83E2-A232B5C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7116518A-AC02-4193-92CB-43FFB33D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7FF61114-0FA2-4844-AAAA-72B91A8E0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3D7E-EDC0-4917-8D83-5CF7329E62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EE3D29F7-CDF9-4B60-9A83-8FF5E4693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FC5C54FE-7191-4E6D-9C25-1701913DB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54C5-661F-4960-9609-5812440C76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รูปหกเหลี่ยม 4">
            <a:extLst>
              <a:ext uri="{FF2B5EF4-FFF2-40B4-BE49-F238E27FC236}">
                <a16:creationId xmlns:a16="http://schemas.microsoft.com/office/drawing/2014/main" xmlns="" id="{C7738E4F-2AF8-46B3-8F57-BAEC14C76D54}"/>
              </a:ext>
            </a:extLst>
          </p:cNvPr>
          <p:cNvSpPr/>
          <p:nvPr/>
        </p:nvSpPr>
        <p:spPr>
          <a:xfrm>
            <a:off x="3581400" y="4425185"/>
            <a:ext cx="6201775" cy="2329354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4F9DC1E2-C1F4-4B2E-A223-39B847AD24C0}"/>
              </a:ext>
            </a:extLst>
          </p:cNvPr>
          <p:cNvSpPr/>
          <p:nvPr/>
        </p:nvSpPr>
        <p:spPr>
          <a:xfrm>
            <a:off x="121059" y="2"/>
            <a:ext cx="93695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Training and controlling a service robot via voice commands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xmlns="" id="{B064DBA9-ECFC-4D88-BD2F-71B083D44E0E}"/>
              </a:ext>
            </a:extLst>
          </p:cNvPr>
          <p:cNvSpPr/>
          <p:nvPr/>
        </p:nvSpPr>
        <p:spPr>
          <a:xfrm>
            <a:off x="4301152" y="4425185"/>
            <a:ext cx="4762269" cy="24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การฝึกสอนและสั่งงานหุ่นยนต์บริการด้วยเสียงพูด</a:t>
            </a:r>
            <a:endParaRPr lang="en-US" sz="3200" b="1" dirty="0">
              <a:solidFill>
                <a:prstClr val="black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>
              <a:lnSpc>
                <a:spcPct val="115000"/>
              </a:lnSpc>
            </a:pPr>
            <a:endParaRPr lang="en-US" sz="1400" b="1" dirty="0">
              <a:solidFill>
                <a:prstClr val="black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algn="r">
              <a:lnSpc>
                <a:spcPct val="115000"/>
              </a:lnSpc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โดย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นางสาวจุฬา</a:t>
            </a:r>
            <a:r>
              <a:rPr lang="th-TH" sz="2800" b="1" dirty="0" err="1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วรรณ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ชั้น</a:t>
            </a:r>
            <a:r>
              <a:rPr lang="th-TH" sz="2800" b="1" dirty="0" err="1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แจ่ม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07570478</a:t>
            </a:r>
            <a:endParaRPr lang="en-US" sz="2800" b="1" dirty="0" smtClean="0">
              <a:solidFill>
                <a:prstClr val="black"/>
              </a:solidFill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  <a:p>
            <a:pPr algn="r">
              <a:lnSpc>
                <a:spcPct val="115000"/>
              </a:lnSpc>
            </a:pPr>
            <a:r>
              <a:rPr lang="th-TH" sz="2800" b="1" dirty="0" smtClean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นางสาว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นลพรรณ ศรีเทา </a:t>
            </a:r>
            <a:r>
              <a:rPr lang="en-US" sz="2800" b="1" dirty="0" smtClean="0">
                <a:solidFill>
                  <a:prstClr val="black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07570507</a:t>
            </a:r>
          </a:p>
        </p:txBody>
      </p:sp>
    </p:spTree>
    <p:extLst>
      <p:ext uri="{BB962C8B-B14F-4D97-AF65-F5344CB8AC3E}">
        <p14:creationId xmlns:p14="http://schemas.microsoft.com/office/powerpoint/2010/main" val="9846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7255"/>
            <a:ext cx="9524999" cy="6172200"/>
          </a:xfrm>
          <a:prstGeom prst="rect">
            <a:avLst/>
          </a:prstGeom>
        </p:spPr>
      </p:pic>
      <p:sp>
        <p:nvSpPr>
          <p:cNvPr id="6" name="สี่เหลี่ยมผืนผ้ามุมมน 5"/>
          <p:cNvSpPr/>
          <p:nvPr/>
        </p:nvSpPr>
        <p:spPr>
          <a:xfrm>
            <a:off x="367145" y="5486400"/>
            <a:ext cx="3657600" cy="9678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ภาพรวมของระบบ</a:t>
            </a:r>
            <a:endParaRPr lang="en-US" sz="4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วงรี 1"/>
          <p:cNvSpPr/>
          <p:nvPr/>
        </p:nvSpPr>
        <p:spPr>
          <a:xfrm>
            <a:off x="685800" y="1981200"/>
            <a:ext cx="2590800" cy="2895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7255"/>
            <a:ext cx="9524999" cy="6172200"/>
          </a:xfrm>
          <a:prstGeom prst="rect">
            <a:avLst/>
          </a:prstGeom>
        </p:spPr>
      </p:pic>
      <p:sp>
        <p:nvSpPr>
          <p:cNvPr id="6" name="สี่เหลี่ยมผืนผ้ามุมมน 5"/>
          <p:cNvSpPr/>
          <p:nvPr/>
        </p:nvSpPr>
        <p:spPr>
          <a:xfrm>
            <a:off x="367145" y="5486400"/>
            <a:ext cx="3657600" cy="9678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ภาพรวมของระบบ</a:t>
            </a:r>
            <a:endParaRPr lang="en-US" sz="4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3297382" y="1295400"/>
            <a:ext cx="4572000" cy="152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7255"/>
            <a:ext cx="9524999" cy="6172200"/>
          </a:xfrm>
          <a:prstGeom prst="rect">
            <a:avLst/>
          </a:prstGeom>
        </p:spPr>
      </p:pic>
      <p:sp>
        <p:nvSpPr>
          <p:cNvPr id="6" name="สี่เหลี่ยมผืนผ้ามุมมน 5"/>
          <p:cNvSpPr/>
          <p:nvPr/>
        </p:nvSpPr>
        <p:spPr>
          <a:xfrm>
            <a:off x="367145" y="5486400"/>
            <a:ext cx="3657600" cy="9678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ภาพรวมของระบบ</a:t>
            </a:r>
            <a:endParaRPr lang="en-US" sz="4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5105397" y="83125"/>
            <a:ext cx="4572000" cy="1378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78509"/>
              </p:ext>
            </p:extLst>
          </p:nvPr>
        </p:nvGraphicFramePr>
        <p:xfrm>
          <a:off x="228600" y="1143000"/>
          <a:ext cx="9448800" cy="554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4400"/>
                <a:gridCol w="4724400"/>
              </a:tblGrid>
              <a:tr h="56339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ประโยคที่ใช้</a:t>
                      </a:r>
                      <a:endParaRPr lang="en-US" sz="32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การกระทำของหุ่นยนต์</a:t>
                      </a:r>
                      <a:endParaRPr lang="en-US" sz="32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  <a:tr h="861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“Do you know ball ?”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ถ้าหุ่นยนต์รู้จักวัตถุ จะแสดงผลคำว่า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“Yes” </a:t>
                      </a:r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แต่ถ้าหุ่นยนต์ไม่รู้จักวัตถุจะแสดงผลคำว่า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“No”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  <a:tr h="1156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“This is a ball end”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ถ้าหุ่นยนต์สามารถจำวัตถุได้แล้ว จะแสดงข้อความ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“I’m understand” </a:t>
                      </a:r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แต่ถ้าหุ่นยนต์ไม่สามารถรู้จำวัตถุได้ หุ่นยนต์จะไม่โต้ตอบกลับมา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  <a:tr h="1156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“Jerry move the ball</a:t>
                      </a:r>
                      <a:r>
                        <a:rPr lang="en-US" sz="2400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to the left”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ถ้าหุ่นยนต์เข้าใจคำสั่ง หุ่นยนต์จะหยิบลูกบอลสีแดงไปทางซ้าย แต่ถ้าหุ่นยนต์ไม่เข้าใจคำสั่ง หุ่นยนต์จะไม่โต้ตอบกลับมา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  <a:tr h="861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“Jerry do you know it ?”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เนื่องจากประโยคผิดหลักไวยากรณ์ที่ตั้งไว้ ดังนั้นหุ่นยนต์จะไม่โต้ตอบกลับมา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  <a:tr h="861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“Jerry touch bottle”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ถ้าหุ่นยนต์เข้าใจคำสั่ง หุ่นยนต์จะจับแก้วน้ำ ถ้าหุ่นยนต์ไม่เข้าใจคำสั่ง หุ่นยนต์จะไม่โต้ตอบกลับมา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สี่เหลี่ยมผืนผ้า 3"/>
          <p:cNvSpPr/>
          <p:nvPr/>
        </p:nvSpPr>
        <p:spPr>
          <a:xfrm>
            <a:off x="0" y="0"/>
            <a:ext cx="99060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ตัวอย่างการใช้ประโยคและการตอบสนองของหุ่นยนต์</a:t>
            </a:r>
            <a:endParaRPr lang="en-US" sz="4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3600" b="1" dirty="0">
            <a:cs typeface="+mj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196</Words>
  <Application>Microsoft Office PowerPoint</Application>
  <PresentationFormat>กระดาษ A4 (210x297 มม.)</PresentationFormat>
  <Paragraphs>21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7" baseType="lpstr">
      <vt:lpstr>ชุดรูปแบบของ Office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MP</dc:creator>
  <cp:lastModifiedBy>MP</cp:lastModifiedBy>
  <cp:revision>13</cp:revision>
  <dcterms:created xsi:type="dcterms:W3CDTF">2017-09-17T07:06:17Z</dcterms:created>
  <dcterms:modified xsi:type="dcterms:W3CDTF">2017-09-19T07:30:40Z</dcterms:modified>
</cp:coreProperties>
</file>