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4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6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9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E48A-49D5-450F-B0FE-4D8C902AF185}" type="datetimeFigureOut">
              <a:rPr lang="ko-KR" altLang="en-US" smtClean="0"/>
              <a:t>2017-03-17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BAE3-7BCA-4888-A499-3C6341378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1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</a:t>
            </a:r>
            <a:r>
              <a:rPr lang="ko-KR" altLang="en-US" dirty="0"/>
              <a:t>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폴더를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폴더로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하위 폴더로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디렉토리가</a:t>
            </a:r>
            <a:r>
              <a:rPr lang="ko-KR" altLang="en-US" dirty="0" smtClean="0"/>
              <a:t> 만들어진다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안에는 저장소에 필요한 뼈대파일이 들어있다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14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안의 파일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Tracked(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관리대상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Untracked(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비관리대상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Tracked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-Unmodified(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안수정됨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-Modified(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수정됨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-Staged(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커밋하면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저장소에 기록된 상태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처음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Clone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을 하면 모든 파일은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Tracked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이면서 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Unmodified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상태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https://git-scm.com/figures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6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상태를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status </a:t>
            </a:r>
          </a:p>
          <a:p>
            <a:pPr>
              <a:buFontTx/>
              <a:buChar char="-"/>
            </a:pPr>
            <a:r>
              <a:rPr lang="ko-KR" altLang="en-US" dirty="0" smtClean="0"/>
              <a:t>파일의 상태를 확인할 때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</a:p>
          <a:p>
            <a:pPr marL="0" indent="0">
              <a:buNone/>
            </a:pPr>
            <a:r>
              <a:rPr lang="en-US" altLang="ko-KR" dirty="0" smtClean="0"/>
              <a:t>-Untracked </a:t>
            </a:r>
            <a:r>
              <a:rPr lang="ko-KR" altLang="en-US" dirty="0" smtClean="0"/>
              <a:t>파일을 새로 깃 서버에 등록할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94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Git 배우기</vt:lpstr>
      <vt:lpstr>Git 명령어</vt:lpstr>
      <vt:lpstr>git 디렉토리 안의 파일 상태</vt:lpstr>
      <vt:lpstr>파일의 상태를 확인하기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배우기</dc:title>
  <dc:creator>Windows 사용자</dc:creator>
  <cp:lastModifiedBy>Windows 사용자</cp:lastModifiedBy>
  <cp:revision>5</cp:revision>
  <dcterms:created xsi:type="dcterms:W3CDTF">2017-03-17T07:14:35Z</dcterms:created>
  <dcterms:modified xsi:type="dcterms:W3CDTF">2017-03-17T09:33:58Z</dcterms:modified>
</cp:coreProperties>
</file>