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84" autoAdjust="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7A32-612B-418A-B4E4-6C7DBCF34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Voting System in C++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1BDAF-3C7D-4BBA-B060-1E0990CE0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Implementation for Vote Counting</a:t>
            </a:r>
          </a:p>
          <a:p>
            <a:r>
              <a:rPr lang="en-US" dirty="0"/>
              <a:t>Presented By: UBAID ULLAH</a:t>
            </a:r>
          </a:p>
        </p:txBody>
      </p:sp>
    </p:spTree>
    <p:extLst>
      <p:ext uri="{BB962C8B-B14F-4D97-AF65-F5344CB8AC3E}">
        <p14:creationId xmlns:p14="http://schemas.microsoft.com/office/powerpoint/2010/main" val="331264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5DDA-772D-4DE6-92C3-06219520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1D84C-1EA4-4BFE-B6DE-F5C72A9BF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Enter number of candidates: 3</a:t>
            </a:r>
          </a:p>
          <a:p>
            <a:r>
              <a:rPr lang="en-US" dirty="0"/>
              <a:t> Enter the name of candidates:</a:t>
            </a:r>
          </a:p>
          <a:p>
            <a:r>
              <a:rPr lang="en-US" dirty="0"/>
              <a:t> Candidate 1: Ali</a:t>
            </a:r>
          </a:p>
          <a:p>
            <a:r>
              <a:rPr lang="en-US" dirty="0"/>
              <a:t> Candidate 2: Bilal</a:t>
            </a:r>
          </a:p>
          <a:p>
            <a:r>
              <a:rPr lang="en-US" dirty="0"/>
              <a:t> Candidate 3: Ahmad</a:t>
            </a:r>
          </a:p>
          <a:p>
            <a:r>
              <a:rPr lang="en-US" dirty="0"/>
              <a:t> Enter number of voters: 5</a:t>
            </a:r>
          </a:p>
          <a:p>
            <a:r>
              <a:rPr lang="en-US" dirty="0"/>
              <a:t> Voter 1, cast your vote (1 to 3): 1</a:t>
            </a:r>
          </a:p>
          <a:p>
            <a:r>
              <a:rPr lang="en-US" dirty="0"/>
              <a:t> Voter 2, cast your vote (1 to 3): 2</a:t>
            </a:r>
          </a:p>
          <a:p>
            <a:r>
              <a:rPr lang="en-US" dirty="0"/>
              <a:t> Voter 3, cast your vote (1 to 3): 1</a:t>
            </a:r>
          </a:p>
          <a:p>
            <a:r>
              <a:rPr lang="en-US" dirty="0"/>
              <a:t> Voter 4, cast your vote (1 to 3): 3</a:t>
            </a:r>
          </a:p>
          <a:p>
            <a:r>
              <a:rPr lang="en-US" dirty="0"/>
              <a:t> Voter 5, cast your vote (1 to 3): 1</a:t>
            </a:r>
          </a:p>
        </p:txBody>
      </p:sp>
    </p:spTree>
    <p:extLst>
      <p:ext uri="{BB962C8B-B14F-4D97-AF65-F5344CB8AC3E}">
        <p14:creationId xmlns:p14="http://schemas.microsoft.com/office/powerpoint/2010/main" val="177790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1A90-7527-47BA-88E2-FACF493A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8EE1-1E6C-4E97-BB52-EE7CB9F4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Election result: </a:t>
            </a:r>
          </a:p>
          <a:p>
            <a:r>
              <a:rPr lang="en-US" dirty="0"/>
              <a:t>Winner: Ali with 3 votes.</a:t>
            </a:r>
          </a:p>
        </p:txBody>
      </p:sp>
    </p:spTree>
    <p:extLst>
      <p:ext uri="{BB962C8B-B14F-4D97-AF65-F5344CB8AC3E}">
        <p14:creationId xmlns:p14="http://schemas.microsoft.com/office/powerpoint/2010/main" val="410769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ADFF-96F1-49DF-9A33-1D36095D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Voting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53C8-F5B8-4709-9392-0FB18E995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 Voting System?</a:t>
            </a:r>
            <a:endParaRPr lang="en-US" dirty="0"/>
          </a:p>
          <a:p>
            <a:pPr lvl="1"/>
            <a:r>
              <a:rPr lang="en-US" dirty="0"/>
              <a:t>A voting system allows people to choose a candidate or a choice from a list of options.</a:t>
            </a:r>
          </a:p>
          <a:p>
            <a:pPr lvl="1"/>
            <a:r>
              <a:rPr lang="en-US" dirty="0"/>
              <a:t>The results are tallied and the candidate or choice with the highest votes wins.</a:t>
            </a:r>
          </a:p>
          <a:p>
            <a:r>
              <a:rPr lang="en-US" b="1" dirty="0"/>
              <a:t>Purpose of the Project:</a:t>
            </a:r>
            <a:endParaRPr lang="en-US" dirty="0"/>
          </a:p>
          <a:p>
            <a:pPr lvl="1"/>
            <a:r>
              <a:rPr lang="en-US" dirty="0"/>
              <a:t>Simulate a basic election process using a C++ program.</a:t>
            </a:r>
          </a:p>
          <a:p>
            <a:pPr lvl="1"/>
            <a:r>
              <a:rPr lang="en-US" dirty="0"/>
              <a:t>Handle multiple candidates, allow voters to cast votes, and tally the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91E5-0A3F-49E9-8286-1A7DAB7F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the Voting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955CC4-6500-4AB7-9324-2BCB4BBA1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808315"/>
            <a:ext cx="855772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Candidates List: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can define the list of candidates.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Voter Participation: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voters can cast votes.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 Validation: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votes are valid and within the allowed candidate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 Counting: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Tally votes for each candidate and determine the winner.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Results: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the winner and their total vote count </a:t>
            </a:r>
          </a:p>
        </p:txBody>
      </p:sp>
    </p:spTree>
    <p:extLst>
      <p:ext uri="{BB962C8B-B14F-4D97-AF65-F5344CB8AC3E}">
        <p14:creationId xmlns:p14="http://schemas.microsoft.com/office/powerpoint/2010/main" val="25176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6FE4-CD93-4342-A010-FED7D792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C++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028818-1173-45E4-89C4-4C1425B510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392816"/>
            <a:ext cx="683071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store the names of candidates and the number of votes.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Loop: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collect votes from voters.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Statements: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check for valid votes and handle invalid inputs.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Input/Output: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get user input and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display results.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9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327F-0DFC-47D0-85D3-E8A28C2F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Code Breakdown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8C9B72-7D0C-4260-BF4D-4C567AE45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1466850"/>
            <a:ext cx="5407377" cy="4152899"/>
          </a:xfrm>
        </p:spPr>
      </p:pic>
    </p:spTree>
    <p:extLst>
      <p:ext uri="{BB962C8B-B14F-4D97-AF65-F5344CB8AC3E}">
        <p14:creationId xmlns:p14="http://schemas.microsoft.com/office/powerpoint/2010/main" val="215866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B66D-2998-41DE-AC55-ABF52B86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53534-694C-45B2-AE16-07DF19C35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275" y="2076449"/>
            <a:ext cx="6286499" cy="4664075"/>
          </a:xfrm>
        </p:spPr>
      </p:pic>
    </p:spTree>
    <p:extLst>
      <p:ext uri="{BB962C8B-B14F-4D97-AF65-F5344CB8AC3E}">
        <p14:creationId xmlns:p14="http://schemas.microsoft.com/office/powerpoint/2010/main" val="144531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1CB1-EFD6-419F-A5AF-1B295170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A53F5-59C9-42F3-A724-F9FFD5FF4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95048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1575-8650-4B16-92E8-35C44262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2B572C-197E-450F-874F-99F6F9C05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838818"/>
            <a:ext cx="911339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Section: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Candidates: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user enters the number of candidates.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Candidate Names: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program asks for each candidate's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Voters: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program also takes input for the number of voters.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 Casting: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Voters cast their votes by choosing a candidate (1 to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numCandidates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checks whether the vote is valid (within the candidate range).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not, the voter is asked to vote again.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 Tallying: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Votes are tallied in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votes[]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array.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keeps track of the number of votes each candidate gets.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Winner Calculation: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compares the votes and determines the candidate with the highest votes.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prints the election result and announces the winner.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0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C14-B65C-4C0A-B21E-96EF5C96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the Voting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EF7C7B-3447-4DF2-AC31-D2572EE532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085313"/>
            <a:ext cx="771621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Step 1: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starts by asking for the number of candidates.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then asks for the name of each candidate.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Next, the number of voters is entered.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Voters cast their votes, which are validated.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5: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system counts the votes and determines the winner.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6: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results are displayed with the winner's name and vote count </a:t>
            </a:r>
          </a:p>
        </p:txBody>
      </p:sp>
    </p:spTree>
    <p:extLst>
      <p:ext uri="{BB962C8B-B14F-4D97-AF65-F5344CB8AC3E}">
        <p14:creationId xmlns:p14="http://schemas.microsoft.com/office/powerpoint/2010/main" val="26702344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556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Trebuchet MS</vt:lpstr>
      <vt:lpstr>Wingdings 3</vt:lpstr>
      <vt:lpstr>Facet</vt:lpstr>
      <vt:lpstr>Voting System in C++ Programming</vt:lpstr>
      <vt:lpstr>Introduction to Voting Systems</vt:lpstr>
      <vt:lpstr>Key Features of the Voting System</vt:lpstr>
      <vt:lpstr>Key Concepts in C++ Used</vt:lpstr>
      <vt:lpstr>C++ Code Breakdown</vt:lpstr>
      <vt:lpstr>PowerPoint Presentation</vt:lpstr>
      <vt:lpstr>PowerPoint Presentation</vt:lpstr>
      <vt:lpstr>Code Explanation</vt:lpstr>
      <vt:lpstr>Flow of the Voting System</vt:lpstr>
      <vt:lpstr>Example Output</vt:lpstr>
      <vt:lpstr>Output: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 System in C++ Programming</dc:title>
  <dc:creator>Ubaid Ullah</dc:creator>
  <cp:lastModifiedBy>Ubaid Ullah</cp:lastModifiedBy>
  <cp:revision>2</cp:revision>
  <dcterms:created xsi:type="dcterms:W3CDTF">2025-02-06T12:30:16Z</dcterms:created>
  <dcterms:modified xsi:type="dcterms:W3CDTF">2025-02-06T12:53:50Z</dcterms:modified>
</cp:coreProperties>
</file>