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Barlow" panose="00000500000000000000" pitchFamily="2" charset="0"/>
      <p:regular r:id="rId38"/>
      <p:bold r:id="rId39"/>
      <p:italic r:id="rId40"/>
      <p:boldItalic r:id="rId41"/>
    </p:embeddedFont>
    <p:embeddedFont>
      <p:font typeface="Barlow Light" panose="00000400000000000000" pitchFamily="2" charset="0"/>
      <p:regular r:id="rId42"/>
      <p:bold r:id="rId43"/>
      <p:italic r:id="rId44"/>
      <p:boldItalic r:id="rId45"/>
    </p:embeddedFon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6JBTRHBTgtMIZ/WtGJisfmp25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41" name="Google Shape;441;p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7" name="Google Shape;4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12</a:t>
            </a:fld>
            <a:endParaRPr sz="1400" b="0" i="0" u="none" strike="noStrike" cap="none" dirty="0">
              <a:solidFill>
                <a:srgbClr val="000000"/>
              </a:solidFill>
              <a:latin typeface="Arial"/>
              <a:ea typeface="Arial"/>
              <a:cs typeface="Arial"/>
              <a:sym typeface="Arial"/>
            </a:endParaRPr>
          </a:p>
        </p:txBody>
      </p:sp>
      <p:sp>
        <p:nvSpPr>
          <p:cNvPr id="453" name="Google Shape;45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13</a:t>
            </a:fld>
            <a:endParaRPr sz="1400" b="0" i="0" u="none" strike="noStrike" cap="none" dirty="0">
              <a:solidFill>
                <a:srgbClr val="000000"/>
              </a:solidFill>
              <a:latin typeface="Arial"/>
              <a:ea typeface="Arial"/>
              <a:cs typeface="Arial"/>
              <a:sym typeface="Arial"/>
            </a:endParaRPr>
          </a:p>
        </p:txBody>
      </p:sp>
      <p:sp>
        <p:nvSpPr>
          <p:cNvPr id="460" name="Google Shape;4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14</a:t>
            </a:fld>
            <a:endParaRPr sz="1400" b="0" i="0" u="none" strike="noStrike" cap="none" dirty="0">
              <a:solidFill>
                <a:srgbClr val="000000"/>
              </a:solidFill>
              <a:latin typeface="Arial"/>
              <a:ea typeface="Arial"/>
              <a:cs typeface="Arial"/>
              <a:sym typeface="Arial"/>
            </a:endParaRPr>
          </a:p>
        </p:txBody>
      </p:sp>
      <p:sp>
        <p:nvSpPr>
          <p:cNvPr id="467" name="Google Shape;4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8" name="Google Shape;46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4" name="Google Shape;47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79" name="Google Shape;479;p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18</a:t>
            </a:fld>
            <a:endParaRPr sz="1400" b="0" i="0" u="none" strike="noStrike" cap="none" dirty="0">
              <a:solidFill>
                <a:srgbClr val="000000"/>
              </a:solidFill>
              <a:latin typeface="Arial"/>
              <a:ea typeface="Arial"/>
              <a:cs typeface="Arial"/>
              <a:sym typeface="Arial"/>
            </a:endParaRPr>
          </a:p>
        </p:txBody>
      </p:sp>
      <p:sp>
        <p:nvSpPr>
          <p:cNvPr id="602" name="Google Shape;60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19</a:t>
            </a:fld>
            <a:endParaRPr sz="1400" b="0" i="0" u="none" strike="noStrike" cap="none" dirty="0">
              <a:solidFill>
                <a:srgbClr val="000000"/>
              </a:solidFill>
              <a:latin typeface="Arial"/>
              <a:ea typeface="Arial"/>
              <a:cs typeface="Arial"/>
              <a:sym typeface="Arial"/>
            </a:endParaRPr>
          </a:p>
        </p:txBody>
      </p:sp>
      <p:sp>
        <p:nvSpPr>
          <p:cNvPr id="610" name="Google Shape;61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20</a:t>
            </a:fld>
            <a:endParaRPr sz="1400" b="0" i="0" u="none" strike="noStrike" cap="none" dirty="0">
              <a:solidFill>
                <a:srgbClr val="000000"/>
              </a:solidFill>
              <a:latin typeface="Arial"/>
              <a:ea typeface="Arial"/>
              <a:cs typeface="Arial"/>
              <a:sym typeface="Arial"/>
            </a:endParaRPr>
          </a:p>
        </p:txBody>
      </p:sp>
      <p:sp>
        <p:nvSpPr>
          <p:cNvPr id="617" name="Google Shape;6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8" name="Google Shape;61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2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21</a:t>
            </a:fld>
            <a:endParaRPr sz="1400" b="0" i="0" u="none" strike="noStrike" cap="none" dirty="0">
              <a:solidFill>
                <a:srgbClr val="000000"/>
              </a:solidFill>
              <a:latin typeface="Arial"/>
              <a:ea typeface="Arial"/>
              <a:cs typeface="Arial"/>
              <a:sym typeface="Arial"/>
            </a:endParaRPr>
          </a:p>
        </p:txBody>
      </p:sp>
      <p:sp>
        <p:nvSpPr>
          <p:cNvPr id="625" name="Google Shape;6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6" name="Google Shape;62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32" name="Google Shape;6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38" name="Google Shape;638;p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45" name="Google Shape;645;p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25</a:t>
            </a:fld>
            <a:endParaRPr sz="1400" b="0" i="0" u="none" strike="noStrike" cap="none" dirty="0">
              <a:solidFill>
                <a:srgbClr val="000000"/>
              </a:solidFill>
              <a:latin typeface="Arial"/>
              <a:ea typeface="Arial"/>
              <a:cs typeface="Arial"/>
              <a:sym typeface="Arial"/>
            </a:endParaRPr>
          </a:p>
        </p:txBody>
      </p:sp>
      <p:sp>
        <p:nvSpPr>
          <p:cNvPr id="651" name="Google Shape;65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2" name="Google Shape;65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9" name="Google Shape;65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27</a:t>
            </a:fld>
            <a:endParaRPr sz="1400" b="0" i="0" u="none" strike="noStrike" cap="none" dirty="0">
              <a:solidFill>
                <a:srgbClr val="000000"/>
              </a:solidFill>
              <a:latin typeface="Arial"/>
              <a:ea typeface="Arial"/>
              <a:cs typeface="Arial"/>
              <a:sym typeface="Arial"/>
            </a:endParaRPr>
          </a:p>
        </p:txBody>
      </p:sp>
      <p:sp>
        <p:nvSpPr>
          <p:cNvPr id="665" name="Google Shape;66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2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28</a:t>
            </a:fld>
            <a:endParaRPr sz="1400" b="0" i="0" u="none" strike="noStrike" cap="none" dirty="0">
              <a:solidFill>
                <a:srgbClr val="000000"/>
              </a:solidFill>
              <a:latin typeface="Arial"/>
              <a:ea typeface="Arial"/>
              <a:cs typeface="Arial"/>
              <a:sym typeface="Arial"/>
            </a:endParaRPr>
          </a:p>
        </p:txBody>
      </p:sp>
      <p:sp>
        <p:nvSpPr>
          <p:cNvPr id="672" name="Google Shape;67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3" name="Google Shape;673;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2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29</a:t>
            </a:fld>
            <a:endParaRPr sz="1400" b="0" i="0" u="none" strike="noStrike" cap="none" dirty="0">
              <a:solidFill>
                <a:srgbClr val="000000"/>
              </a:solidFill>
              <a:latin typeface="Arial"/>
              <a:ea typeface="Arial"/>
              <a:cs typeface="Arial"/>
              <a:sym typeface="Arial"/>
            </a:endParaRPr>
          </a:p>
        </p:txBody>
      </p:sp>
      <p:sp>
        <p:nvSpPr>
          <p:cNvPr id="679" name="Google Shape;67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0" name="Google Shape;6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3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30</a:t>
            </a:fld>
            <a:endParaRPr sz="1400" b="0" i="0" u="none" strike="noStrike" cap="none" dirty="0">
              <a:solidFill>
                <a:srgbClr val="000000"/>
              </a:solidFill>
              <a:latin typeface="Arial"/>
              <a:ea typeface="Arial"/>
              <a:cs typeface="Arial"/>
              <a:sym typeface="Arial"/>
            </a:endParaRPr>
          </a:p>
        </p:txBody>
      </p:sp>
      <p:sp>
        <p:nvSpPr>
          <p:cNvPr id="686" name="Google Shape;6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3" name="Google Shape;69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99" name="Google Shape;699;p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05" name="Google Shape;705;p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11" name="Google Shape;711;p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3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0" name="Google Shape;400;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7" name="Google Shape;4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6</a:t>
            </a:fld>
            <a:endParaRPr sz="1400" b="0" i="0" u="none" strike="noStrike" cap="none" dirty="0">
              <a:solidFill>
                <a:srgbClr val="000000"/>
              </a:solidFill>
              <a:latin typeface="Arial"/>
              <a:ea typeface="Arial"/>
              <a:cs typeface="Arial"/>
              <a:sym typeface="Arial"/>
            </a:endParaRPr>
          </a:p>
        </p:txBody>
      </p:sp>
      <p:sp>
        <p:nvSpPr>
          <p:cNvPr id="413" name="Google Shape;4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4" name="Google Shape;4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dirty="0">
              <a:solidFill>
                <a:srgbClr val="000000"/>
              </a:solidFill>
              <a:latin typeface="Arial"/>
              <a:ea typeface="Arial"/>
              <a:cs typeface="Arial"/>
              <a:sym typeface="Arial"/>
            </a:endParaRPr>
          </a:p>
        </p:txBody>
      </p:sp>
      <p:sp>
        <p:nvSpPr>
          <p:cNvPr id="420" name="Google Shape;4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1" name="Google Shape;4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dirty="0">
              <a:solidFill>
                <a:srgbClr val="000000"/>
              </a:solidFill>
              <a:latin typeface="Arial"/>
              <a:ea typeface="Arial"/>
              <a:cs typeface="Arial"/>
              <a:sym typeface="Arial"/>
            </a:endParaRPr>
          </a:p>
        </p:txBody>
      </p:sp>
      <p:sp>
        <p:nvSpPr>
          <p:cNvPr id="427" name="Google Shape;4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8" name="Google Shape;42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dirty="0">
              <a:solidFill>
                <a:srgbClr val="000000"/>
              </a:solidFill>
              <a:latin typeface="Arial"/>
              <a:ea typeface="Arial"/>
              <a:cs typeface="Arial"/>
              <a:sym typeface="Arial"/>
            </a:endParaRPr>
          </a:p>
        </p:txBody>
      </p:sp>
      <p:sp>
        <p:nvSpPr>
          <p:cNvPr id="434" name="Google Shape;4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1076325" y="1863600"/>
            <a:ext cx="4962600" cy="14163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4800"/>
              <a:buFont typeface="Calibri"/>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6"/>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46"/>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4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47"/>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7"/>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1" name="Google Shape;61;p47"/>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47"/>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63" name="Google Shape;63;p47"/>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4" name="Google Shape;64;p4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4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2"/>
        <p:cNvGrpSpPr/>
        <p:nvPr/>
      </p:nvGrpSpPr>
      <p:grpSpPr>
        <a:xfrm>
          <a:off x="0" y="0"/>
          <a:ext cx="0" cy="0"/>
          <a:chOff x="0" y="0"/>
          <a:chExt cx="0" cy="0"/>
        </a:xfrm>
      </p:grpSpPr>
      <p:sp>
        <p:nvSpPr>
          <p:cNvPr id="73" name="Google Shape;73;p49"/>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9"/>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5" name="Google Shape;75;p49"/>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6" name="Google Shape;76;p4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50"/>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0"/>
          <p:cNvSpPr>
            <a:spLocks noGrp="1"/>
          </p:cNvSpPr>
          <p:nvPr>
            <p:ph type="pic" idx="2"/>
          </p:nvPr>
        </p:nvSpPr>
        <p:spPr>
          <a:xfrm>
            <a:off x="3887391" y="740569"/>
            <a:ext cx="4629150" cy="3655219"/>
          </a:xfrm>
          <a:prstGeom prst="rect">
            <a:avLst/>
          </a:prstGeom>
          <a:noFill/>
          <a:ln>
            <a:noFill/>
          </a:ln>
        </p:spPr>
      </p:sp>
      <p:sp>
        <p:nvSpPr>
          <p:cNvPr id="82" name="Google Shape;82;p50"/>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3" name="Google Shape;83;p5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5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5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51"/>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9" name="Google Shape;89;p5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5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52"/>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52"/>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5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5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aption">
  <p:cSld name="Caption">
    <p:spTree>
      <p:nvGrpSpPr>
        <p:cNvPr id="1" name="Shape 13"/>
        <p:cNvGrpSpPr/>
        <p:nvPr/>
      </p:nvGrpSpPr>
      <p:grpSpPr>
        <a:xfrm>
          <a:off x="0" y="0"/>
          <a:ext cx="0" cy="0"/>
          <a:chOff x="0" y="0"/>
          <a:chExt cx="0" cy="0"/>
        </a:xfrm>
      </p:grpSpPr>
      <p:sp>
        <p:nvSpPr>
          <p:cNvPr id="14" name="Google Shape;14;p38"/>
          <p:cNvSpPr txBox="1">
            <a:spLocks noGrp="1"/>
          </p:cNvSpPr>
          <p:nvPr>
            <p:ph type="body" idx="1"/>
          </p:nvPr>
        </p:nvSpPr>
        <p:spPr>
          <a:xfrm>
            <a:off x="457200" y="4406309"/>
            <a:ext cx="8229600" cy="5196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60"/>
              </a:spcBef>
              <a:spcAft>
                <a:spcPts val="0"/>
              </a:spcAft>
              <a:buClr>
                <a:schemeClr val="dk1"/>
              </a:buClr>
              <a:buSzPts val="1800"/>
              <a:buNone/>
              <a:defRPr sz="1800"/>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 name="Google Shape;15;p38"/>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 name="Google Shape;19;p3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r>
              <a:rPr lang="en-US"/>
              <a:t>1A-</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4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ubtitle">
  <p:cSld name="Subtitle">
    <p:spTree>
      <p:nvGrpSpPr>
        <p:cNvPr id="1" name="Shape 26"/>
        <p:cNvGrpSpPr/>
        <p:nvPr/>
      </p:nvGrpSpPr>
      <p:grpSpPr>
        <a:xfrm>
          <a:off x="0" y="0"/>
          <a:ext cx="0" cy="0"/>
          <a:chOff x="0" y="0"/>
          <a:chExt cx="0" cy="0"/>
        </a:xfrm>
      </p:grpSpPr>
      <p:sp>
        <p:nvSpPr>
          <p:cNvPr id="27" name="Google Shape;27;p41"/>
          <p:cNvSpPr txBox="1">
            <a:spLocks noGrp="1"/>
          </p:cNvSpPr>
          <p:nvPr>
            <p:ph type="ctrTitle"/>
          </p:nvPr>
        </p:nvSpPr>
        <p:spPr>
          <a:xfrm>
            <a:off x="1085850" y="2031025"/>
            <a:ext cx="46767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800"/>
              <a:buFont typeface="Calibri"/>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8" name="Google Shape;28;p41"/>
          <p:cNvSpPr txBox="1">
            <a:spLocks noGrp="1"/>
          </p:cNvSpPr>
          <p:nvPr>
            <p:ph type="subTitle" idx="1"/>
          </p:nvPr>
        </p:nvSpPr>
        <p:spPr>
          <a:xfrm>
            <a:off x="1085850" y="3287726"/>
            <a:ext cx="4676700" cy="3837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solidFill>
                  <a:schemeClr val="dk2"/>
                </a:solidFill>
              </a:defRPr>
            </a:lvl1pPr>
            <a:lvl2pPr lvl="1" algn="l">
              <a:lnSpc>
                <a:spcPct val="90000"/>
              </a:lnSpc>
              <a:spcBef>
                <a:spcPts val="0"/>
              </a:spcBef>
              <a:spcAft>
                <a:spcPts val="0"/>
              </a:spcAft>
              <a:buClr>
                <a:schemeClr val="dk2"/>
              </a:buClr>
              <a:buSzPts val="3000"/>
              <a:buNone/>
              <a:defRPr sz="3000">
                <a:solidFill>
                  <a:schemeClr val="dk2"/>
                </a:solidFill>
              </a:defRPr>
            </a:lvl2pPr>
            <a:lvl3pPr lvl="2" algn="l">
              <a:lnSpc>
                <a:spcPct val="90000"/>
              </a:lnSpc>
              <a:spcBef>
                <a:spcPts val="0"/>
              </a:spcBef>
              <a:spcAft>
                <a:spcPts val="0"/>
              </a:spcAft>
              <a:buClr>
                <a:schemeClr val="dk2"/>
              </a:buClr>
              <a:buSzPts val="3000"/>
              <a:buNone/>
              <a:defRPr sz="3000">
                <a:solidFill>
                  <a:schemeClr val="dk2"/>
                </a:solidFill>
              </a:defRPr>
            </a:lvl3pPr>
            <a:lvl4pPr lvl="3" algn="l">
              <a:lnSpc>
                <a:spcPct val="90000"/>
              </a:lnSpc>
              <a:spcBef>
                <a:spcPts val="0"/>
              </a:spcBef>
              <a:spcAft>
                <a:spcPts val="0"/>
              </a:spcAft>
              <a:buClr>
                <a:schemeClr val="dk2"/>
              </a:buClr>
              <a:buSzPts val="3000"/>
              <a:buNone/>
              <a:defRPr sz="3000">
                <a:solidFill>
                  <a:schemeClr val="dk2"/>
                </a:solidFill>
              </a:defRPr>
            </a:lvl4pPr>
            <a:lvl5pPr lvl="4" algn="l">
              <a:lnSpc>
                <a:spcPct val="90000"/>
              </a:lnSpc>
              <a:spcBef>
                <a:spcPts val="0"/>
              </a:spcBef>
              <a:spcAft>
                <a:spcPts val="0"/>
              </a:spcAft>
              <a:buClr>
                <a:schemeClr val="dk2"/>
              </a:buClr>
              <a:buSzPts val="3000"/>
              <a:buNone/>
              <a:defRPr sz="3000">
                <a:solidFill>
                  <a:schemeClr val="dk2"/>
                </a:solidFill>
              </a:defRPr>
            </a:lvl5pPr>
            <a:lvl6pPr lvl="5" algn="l">
              <a:lnSpc>
                <a:spcPct val="90000"/>
              </a:lnSpc>
              <a:spcBef>
                <a:spcPts val="0"/>
              </a:spcBef>
              <a:spcAft>
                <a:spcPts val="0"/>
              </a:spcAft>
              <a:buClr>
                <a:schemeClr val="dk2"/>
              </a:buClr>
              <a:buSzPts val="3000"/>
              <a:buNone/>
              <a:defRPr sz="3000">
                <a:solidFill>
                  <a:schemeClr val="dk2"/>
                </a:solidFill>
              </a:defRPr>
            </a:lvl6pPr>
            <a:lvl7pPr lvl="6" algn="l">
              <a:lnSpc>
                <a:spcPct val="90000"/>
              </a:lnSpc>
              <a:spcBef>
                <a:spcPts val="0"/>
              </a:spcBef>
              <a:spcAft>
                <a:spcPts val="0"/>
              </a:spcAft>
              <a:buClr>
                <a:schemeClr val="dk2"/>
              </a:buClr>
              <a:buSzPts val="3000"/>
              <a:buNone/>
              <a:defRPr sz="3000">
                <a:solidFill>
                  <a:schemeClr val="dk2"/>
                </a:solidFill>
              </a:defRPr>
            </a:lvl7pPr>
            <a:lvl8pPr lvl="7" algn="l">
              <a:lnSpc>
                <a:spcPct val="90000"/>
              </a:lnSpc>
              <a:spcBef>
                <a:spcPts val="0"/>
              </a:spcBef>
              <a:spcAft>
                <a:spcPts val="0"/>
              </a:spcAft>
              <a:buClr>
                <a:schemeClr val="dk2"/>
              </a:buClr>
              <a:buSzPts val="3000"/>
              <a:buNone/>
              <a:defRPr sz="3000">
                <a:solidFill>
                  <a:schemeClr val="dk2"/>
                </a:solidFill>
              </a:defRPr>
            </a:lvl8pPr>
            <a:lvl9pPr lvl="8" algn="l">
              <a:lnSpc>
                <a:spcPct val="90000"/>
              </a:lnSpc>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Text and Clip Art" type="txAndClipArt">
  <p:cSld name="TEXT_AND_CLIPART">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304800" y="114300"/>
            <a:ext cx="8534400" cy="7429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1143000" y="971550"/>
            <a:ext cx="3848100" cy="40576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42"/>
          <p:cNvSpPr>
            <a:spLocks noGrp="1"/>
          </p:cNvSpPr>
          <p:nvPr>
            <p:ph type="clipArt" idx="2"/>
          </p:nvPr>
        </p:nvSpPr>
        <p:spPr>
          <a:xfrm>
            <a:off x="5143500" y="971550"/>
            <a:ext cx="3848100" cy="4057650"/>
          </a:xfrm>
          <a:prstGeom prst="rect">
            <a:avLst/>
          </a:prstGeom>
          <a:noFill/>
          <a:ln>
            <a:noFill/>
          </a:ln>
        </p:spPr>
      </p:sp>
      <p:sp>
        <p:nvSpPr>
          <p:cNvPr id="33" name="Google Shape;33;p4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1A-</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Text, and Content" type="txAndObj">
  <p:cSld name="TEXT_AND_OBJECT">
    <p:spTree>
      <p:nvGrpSpPr>
        <p:cNvPr id="1" name="Shape 34"/>
        <p:cNvGrpSpPr/>
        <p:nvPr/>
      </p:nvGrpSpPr>
      <p:grpSpPr>
        <a:xfrm>
          <a:off x="0" y="0"/>
          <a:ext cx="0" cy="0"/>
          <a:chOff x="0" y="0"/>
          <a:chExt cx="0" cy="0"/>
        </a:xfrm>
      </p:grpSpPr>
      <p:sp>
        <p:nvSpPr>
          <p:cNvPr id="35" name="Google Shape;35;p43"/>
          <p:cNvSpPr txBox="1">
            <a:spLocks noGrp="1"/>
          </p:cNvSpPr>
          <p:nvPr>
            <p:ph type="title"/>
          </p:nvPr>
        </p:nvSpPr>
        <p:spPr>
          <a:xfrm>
            <a:off x="304800" y="114300"/>
            <a:ext cx="8534400" cy="7429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3"/>
          <p:cNvSpPr txBox="1">
            <a:spLocks noGrp="1"/>
          </p:cNvSpPr>
          <p:nvPr>
            <p:ph type="body" idx="1"/>
          </p:nvPr>
        </p:nvSpPr>
        <p:spPr>
          <a:xfrm>
            <a:off x="1143000" y="971550"/>
            <a:ext cx="3848100" cy="40576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43"/>
          <p:cNvSpPr txBox="1">
            <a:spLocks noGrp="1"/>
          </p:cNvSpPr>
          <p:nvPr>
            <p:ph type="body" idx="2"/>
          </p:nvPr>
        </p:nvSpPr>
        <p:spPr>
          <a:xfrm>
            <a:off x="5143500" y="971550"/>
            <a:ext cx="3848100" cy="40576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4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1A-</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
        <p:cNvGrpSpPr/>
        <p:nvPr/>
      </p:nvGrpSpPr>
      <p:grpSpPr>
        <a:xfrm>
          <a:off x="0" y="0"/>
          <a:ext cx="0" cy="0"/>
          <a:chOff x="0" y="0"/>
          <a:chExt cx="0" cy="0"/>
        </a:xfrm>
      </p:grpSpPr>
      <p:sp>
        <p:nvSpPr>
          <p:cNvPr id="40" name="Google Shape;40;p44"/>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4"/>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42" name="Google Shape;42;p4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5"/>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5"/>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8" name="Google Shape;48;p4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900"/>
              <a:buNone/>
              <a:defRPr/>
            </a:lvl1pPr>
            <a:lvl2pPr marL="0" lvl="1" indent="0" algn="r">
              <a:lnSpc>
                <a:spcPct val="100000"/>
              </a:lnSpc>
              <a:spcBef>
                <a:spcPts val="0"/>
              </a:spcBef>
              <a:spcAft>
                <a:spcPts val="0"/>
              </a:spcAft>
              <a:buSzPts val="900"/>
              <a:buNone/>
              <a:defRPr/>
            </a:lvl2pPr>
            <a:lvl3pPr marL="0" lvl="2" indent="0" algn="r">
              <a:lnSpc>
                <a:spcPct val="100000"/>
              </a:lnSpc>
              <a:spcBef>
                <a:spcPts val="0"/>
              </a:spcBef>
              <a:spcAft>
                <a:spcPts val="0"/>
              </a:spcAft>
              <a:buSzPts val="900"/>
              <a:buNone/>
              <a:defRPr/>
            </a:lvl3pPr>
            <a:lvl4pPr marL="0" lvl="3" indent="0" algn="r">
              <a:lnSpc>
                <a:spcPct val="100000"/>
              </a:lnSpc>
              <a:spcBef>
                <a:spcPts val="0"/>
              </a:spcBef>
              <a:spcAft>
                <a:spcPts val="0"/>
              </a:spcAft>
              <a:buSzPts val="900"/>
              <a:buNone/>
              <a:defRPr/>
            </a:lvl4pPr>
            <a:lvl5pPr marL="0" lvl="4" indent="0" algn="r">
              <a:lnSpc>
                <a:spcPct val="100000"/>
              </a:lnSpc>
              <a:spcBef>
                <a:spcPts val="0"/>
              </a:spcBef>
              <a:spcAft>
                <a:spcPts val="0"/>
              </a:spcAft>
              <a:buSzPts val="900"/>
              <a:buNone/>
              <a:defRPr/>
            </a:lvl5pPr>
            <a:lvl6pPr marL="0" lvl="5" indent="0" algn="r">
              <a:lnSpc>
                <a:spcPct val="100000"/>
              </a:lnSpc>
              <a:spcBef>
                <a:spcPts val="0"/>
              </a:spcBef>
              <a:spcAft>
                <a:spcPts val="0"/>
              </a:spcAft>
              <a:buSzPts val="900"/>
              <a:buNone/>
              <a:defRPr/>
            </a:lvl6pPr>
            <a:lvl7pPr marL="0" lvl="6" indent="0" algn="r">
              <a:lnSpc>
                <a:spcPct val="100000"/>
              </a:lnSpc>
              <a:spcBef>
                <a:spcPts val="0"/>
              </a:spcBef>
              <a:spcAft>
                <a:spcPts val="0"/>
              </a:spcAft>
              <a:buSzPts val="900"/>
              <a:buNone/>
              <a:defRPr/>
            </a:lvl7pPr>
            <a:lvl8pPr marL="0" lvl="7" indent="0" algn="r">
              <a:lnSpc>
                <a:spcPct val="100000"/>
              </a:lnSpc>
              <a:spcBef>
                <a:spcPts val="0"/>
              </a:spcBef>
              <a:spcAft>
                <a:spcPts val="0"/>
              </a:spcAft>
              <a:buSzPts val="900"/>
              <a:buNone/>
              <a:defRPr/>
            </a:lvl8pPr>
            <a:lvl9pPr marL="0" lvl="8" indent="0" algn="r">
              <a:lnSpc>
                <a:spcPct val="100000"/>
              </a:lnSpc>
              <a:spcBef>
                <a:spcPts val="0"/>
              </a:spcBef>
              <a:spcAft>
                <a:spcPts val="0"/>
              </a:spcAft>
              <a:buSzPts val="90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grpSp>
        <p:nvGrpSpPr>
          <p:cNvPr id="102" name="Google Shape;102;p1"/>
          <p:cNvGrpSpPr/>
          <p:nvPr/>
        </p:nvGrpSpPr>
        <p:grpSpPr>
          <a:xfrm>
            <a:off x="5122427" y="668001"/>
            <a:ext cx="3841143" cy="3893303"/>
            <a:chOff x="5122427" y="668001"/>
            <a:chExt cx="3841143" cy="3893303"/>
          </a:xfrm>
        </p:grpSpPr>
        <p:grpSp>
          <p:nvGrpSpPr>
            <p:cNvPr id="103" name="Google Shape;103;p1"/>
            <p:cNvGrpSpPr/>
            <p:nvPr/>
          </p:nvGrpSpPr>
          <p:grpSpPr>
            <a:xfrm>
              <a:off x="5144045" y="893590"/>
              <a:ext cx="2833667" cy="2964311"/>
              <a:chOff x="3860721" y="1330073"/>
              <a:chExt cx="3544299" cy="3707706"/>
            </a:xfrm>
          </p:grpSpPr>
          <p:sp>
            <p:nvSpPr>
              <p:cNvPr id="104" name="Google Shape;104;p1"/>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 name="Google Shape;105;p1"/>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 name="Google Shape;106;p1"/>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7" name="Google Shape;107;p1"/>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8" name="Google Shape;108;p1"/>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9" name="Google Shape;109;p1"/>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0" name="Google Shape;110;p1"/>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 name="Google Shape;111;p1"/>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 name="Google Shape;112;p1"/>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3" name="Google Shape;113;p1"/>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4" name="Google Shape;114;p1"/>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5" name="Google Shape;115;p1"/>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6" name="Google Shape;116;p1"/>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7" name="Google Shape;117;p1"/>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8" name="Google Shape;118;p1"/>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9" name="Google Shape;119;p1"/>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0" name="Google Shape;120;p1"/>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1" name="Google Shape;121;p1"/>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2" name="Google Shape;122;p1"/>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3" name="Google Shape;123;p1"/>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4" name="Google Shape;124;p1"/>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5" name="Google Shape;125;p1"/>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6" name="Google Shape;126;p1"/>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7" name="Google Shape;127;p1"/>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8" name="Google Shape;128;p1"/>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29" name="Google Shape;129;p1"/>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0" name="Google Shape;130;p1"/>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1" name="Google Shape;131;p1"/>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2" name="Google Shape;132;p1"/>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3" name="Google Shape;133;p1"/>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4" name="Google Shape;134;p1"/>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5" name="Google Shape;135;p1"/>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6" name="Google Shape;136;p1"/>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7" name="Google Shape;137;p1"/>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8" name="Google Shape;138;p1"/>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39" name="Google Shape;139;p1"/>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0" name="Google Shape;140;p1"/>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1" name="Google Shape;141;p1"/>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2" name="Google Shape;142;p1"/>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3" name="Google Shape;143;p1"/>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4" name="Google Shape;144;p1"/>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5" name="Google Shape;145;p1"/>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6" name="Google Shape;146;p1"/>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7" name="Google Shape;147;p1"/>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8" name="Google Shape;148;p1"/>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49" name="Google Shape;149;p1"/>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0" name="Google Shape;150;p1"/>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1" name="Google Shape;151;p1"/>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2" name="Google Shape;152;p1"/>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3" name="Google Shape;153;p1"/>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4" name="Google Shape;154;p1"/>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5" name="Google Shape;155;p1"/>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6" name="Google Shape;156;p1"/>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7" name="Google Shape;157;p1"/>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8" name="Google Shape;158;p1"/>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59" name="Google Shape;159;p1"/>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0" name="Google Shape;160;p1"/>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1" name="Google Shape;161;p1"/>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2" name="Google Shape;162;p1"/>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3" name="Google Shape;163;p1"/>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4" name="Google Shape;164;p1"/>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5" name="Google Shape;165;p1"/>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6" name="Google Shape;166;p1"/>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7" name="Google Shape;167;p1"/>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8" name="Google Shape;168;p1"/>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69" name="Google Shape;169;p1"/>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0" name="Google Shape;170;p1"/>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1" name="Google Shape;171;p1"/>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2" name="Google Shape;172;p1"/>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3" name="Google Shape;173;p1"/>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4" name="Google Shape;174;p1"/>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5" name="Google Shape;175;p1"/>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6" name="Google Shape;176;p1"/>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7" name="Google Shape;177;p1"/>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8" name="Google Shape;178;p1"/>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79" name="Google Shape;179;p1"/>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0" name="Google Shape;180;p1"/>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1" name="Google Shape;181;p1"/>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2" name="Google Shape;182;p1"/>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3" name="Google Shape;183;p1"/>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4" name="Google Shape;184;p1"/>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5" name="Google Shape;185;p1"/>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6" name="Google Shape;186;p1"/>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7" name="Google Shape;187;p1"/>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8" name="Google Shape;188;p1"/>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89" name="Google Shape;189;p1"/>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0" name="Google Shape;190;p1"/>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1" name="Google Shape;191;p1"/>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2" name="Google Shape;192;p1"/>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3" name="Google Shape;193;p1"/>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4" name="Google Shape;194;p1"/>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5" name="Google Shape;195;p1"/>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6" name="Google Shape;196;p1"/>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7" name="Google Shape;197;p1"/>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8" name="Google Shape;198;p1"/>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99" name="Google Shape;199;p1"/>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0" name="Google Shape;200;p1"/>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1" name="Google Shape;201;p1"/>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2" name="Google Shape;202;p1"/>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3" name="Google Shape;203;p1"/>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4" name="Google Shape;204;p1"/>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5" name="Google Shape;205;p1"/>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6" name="Google Shape;206;p1"/>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7" name="Google Shape;207;p1"/>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8" name="Google Shape;208;p1"/>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09" name="Google Shape;209;p1"/>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0" name="Google Shape;210;p1"/>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211" name="Google Shape;211;p1"/>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2" name="Google Shape;212;p1"/>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3" name="Google Shape;213;p1"/>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4" name="Google Shape;214;p1"/>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5" name="Google Shape;215;p1"/>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6" name="Google Shape;216;p1"/>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7" name="Google Shape;217;p1"/>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8" name="Google Shape;218;p1"/>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19" name="Google Shape;219;p1"/>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0" name="Google Shape;220;p1"/>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1" name="Google Shape;221;p1"/>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2" name="Google Shape;222;p1"/>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3" name="Google Shape;223;p1"/>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4" name="Google Shape;224;p1"/>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5" name="Google Shape;225;p1"/>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6" name="Google Shape;226;p1"/>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7" name="Google Shape;227;p1"/>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8" name="Google Shape;228;p1"/>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29" name="Google Shape;229;p1"/>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0" name="Google Shape;230;p1"/>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1" name="Google Shape;231;p1"/>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2" name="Google Shape;232;p1"/>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3" name="Google Shape;233;p1"/>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4" name="Google Shape;234;p1"/>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5" name="Google Shape;235;p1"/>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6" name="Google Shape;236;p1"/>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7" name="Google Shape;237;p1"/>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8" name="Google Shape;238;p1"/>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39" name="Google Shape;239;p1"/>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0" name="Google Shape;240;p1"/>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1" name="Google Shape;241;p1"/>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242" name="Google Shape;242;p1"/>
            <p:cNvGrpSpPr/>
            <p:nvPr/>
          </p:nvGrpSpPr>
          <p:grpSpPr>
            <a:xfrm flipH="1">
              <a:off x="5678143" y="1227582"/>
              <a:ext cx="345795" cy="1043508"/>
              <a:chOff x="5678143" y="1151382"/>
              <a:chExt cx="345795" cy="1043508"/>
            </a:xfrm>
          </p:grpSpPr>
          <p:sp>
            <p:nvSpPr>
              <p:cNvPr id="243" name="Google Shape;243;p1"/>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4" name="Google Shape;244;p1"/>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5" name="Google Shape;245;p1"/>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6" name="Google Shape;246;p1"/>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7" name="Google Shape;247;p1"/>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8" name="Google Shape;248;p1"/>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49" name="Google Shape;249;p1"/>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0" name="Google Shape;250;p1"/>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1" name="Google Shape;251;p1"/>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2" name="Google Shape;252;p1"/>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3" name="Google Shape;253;p1"/>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4" name="Google Shape;254;p1"/>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5" name="Google Shape;255;p1"/>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6" name="Google Shape;256;p1"/>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7" name="Google Shape;257;p1"/>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8" name="Google Shape;258;p1"/>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59" name="Google Shape;259;p1"/>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grpSp>
          <p:nvGrpSpPr>
            <p:cNvPr id="260" name="Google Shape;260;p1"/>
            <p:cNvGrpSpPr/>
            <p:nvPr/>
          </p:nvGrpSpPr>
          <p:grpSpPr>
            <a:xfrm>
              <a:off x="5122427" y="3292365"/>
              <a:ext cx="823270" cy="1268939"/>
              <a:chOff x="5490177" y="3555452"/>
              <a:chExt cx="823270" cy="1268939"/>
            </a:xfrm>
          </p:grpSpPr>
          <p:sp>
            <p:nvSpPr>
              <p:cNvPr id="261" name="Google Shape;261;p1"/>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2" name="Google Shape;262;p1"/>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3" name="Google Shape;263;p1"/>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4" name="Google Shape;264;p1"/>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5" name="Google Shape;265;p1"/>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6" name="Google Shape;266;p1"/>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7" name="Google Shape;267;p1"/>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8" name="Google Shape;268;p1"/>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69" name="Google Shape;269;p1"/>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0" name="Google Shape;270;p1"/>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1" name="Google Shape;271;p1"/>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2" name="Google Shape;272;p1"/>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3" name="Google Shape;273;p1"/>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4" name="Google Shape;274;p1"/>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5" name="Google Shape;275;p1"/>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6" name="Google Shape;276;p1"/>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7" name="Google Shape;277;p1"/>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8" name="Google Shape;278;p1"/>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79" name="Google Shape;279;p1"/>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0" name="Google Shape;280;p1"/>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1" name="Google Shape;281;p1"/>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2" name="Google Shape;282;p1"/>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3" name="Google Shape;283;p1"/>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4" name="Google Shape;284;p1"/>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5" name="Google Shape;285;p1"/>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6" name="Google Shape;286;p1"/>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7" name="Google Shape;287;p1"/>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8" name="Google Shape;288;p1"/>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89" name="Google Shape;289;p1"/>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0" name="Google Shape;290;p1"/>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1" name="Google Shape;291;p1"/>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292" name="Google Shape;292;p1"/>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3" name="Google Shape;293;p1"/>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4" name="Google Shape;294;p1"/>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5" name="Google Shape;295;p1"/>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6" name="Google Shape;296;p1"/>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7" name="Google Shape;297;p1"/>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8" name="Google Shape;298;p1"/>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299" name="Google Shape;299;p1"/>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0" name="Google Shape;300;p1"/>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1" name="Google Shape;301;p1"/>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2" name="Google Shape;302;p1"/>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3" name="Google Shape;303;p1"/>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4" name="Google Shape;304;p1"/>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5" name="Google Shape;305;p1"/>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6" name="Google Shape;306;p1"/>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7" name="Google Shape;307;p1"/>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8" name="Google Shape;308;p1"/>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09" name="Google Shape;309;p1"/>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0" name="Google Shape;310;p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1" name="Google Shape;311;p1"/>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2" name="Google Shape;312;p1"/>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3" name="Google Shape;313;p1"/>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4" name="Google Shape;314;p1"/>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5" name="Google Shape;315;p1"/>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6" name="Google Shape;316;p1"/>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7" name="Google Shape;317;p1"/>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8" name="Google Shape;318;p1"/>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19" name="Google Shape;319;p1"/>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0" name="Google Shape;320;p1"/>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1" name="Google Shape;321;p1"/>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2" name="Google Shape;322;p1"/>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3" name="Google Shape;323;p1"/>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4" name="Google Shape;324;p1"/>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5" name="Google Shape;325;p1"/>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6" name="Google Shape;326;p1"/>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27" name="Google Shape;327;p1"/>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328" name="Google Shape;328;p1"/>
            <p:cNvGrpSpPr/>
            <p:nvPr/>
          </p:nvGrpSpPr>
          <p:grpSpPr>
            <a:xfrm>
              <a:off x="6544681" y="927100"/>
              <a:ext cx="264550" cy="200503"/>
              <a:chOff x="6621095" y="1452181"/>
              <a:chExt cx="330894" cy="250785"/>
            </a:xfrm>
          </p:grpSpPr>
          <p:sp>
            <p:nvSpPr>
              <p:cNvPr id="329" name="Google Shape;329;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0" name="Google Shape;330;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1" name="Google Shape;331;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2" name="Google Shape;332;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3" name="Google Shape;333;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grpSp>
          <p:nvGrpSpPr>
            <p:cNvPr id="334" name="Google Shape;334;p1"/>
            <p:cNvGrpSpPr/>
            <p:nvPr/>
          </p:nvGrpSpPr>
          <p:grpSpPr>
            <a:xfrm>
              <a:off x="7210360" y="1314224"/>
              <a:ext cx="264550" cy="200503"/>
              <a:chOff x="6621095" y="1452181"/>
              <a:chExt cx="330894" cy="250785"/>
            </a:xfrm>
          </p:grpSpPr>
          <p:sp>
            <p:nvSpPr>
              <p:cNvPr id="335" name="Google Shape;335;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6" name="Google Shape;336;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7" name="Google Shape;337;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8" name="Google Shape;338;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39" name="Google Shape;339;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340" name="Google Shape;340;p1"/>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1" name="Google Shape;341;p1"/>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342" name="Google Shape;342;p1"/>
            <p:cNvGrpSpPr/>
            <p:nvPr/>
          </p:nvGrpSpPr>
          <p:grpSpPr>
            <a:xfrm flipH="1">
              <a:off x="8183211" y="2407472"/>
              <a:ext cx="780359" cy="1195999"/>
              <a:chOff x="3975528" y="3303922"/>
              <a:chExt cx="780359" cy="1195999"/>
            </a:xfrm>
          </p:grpSpPr>
          <p:sp>
            <p:nvSpPr>
              <p:cNvPr id="343" name="Google Shape;343;p1"/>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4" name="Google Shape;344;p1"/>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5" name="Google Shape;345;p1"/>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6" name="Google Shape;346;p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7" name="Google Shape;347;p1"/>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8" name="Google Shape;348;p1"/>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49" name="Google Shape;349;p1"/>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0" name="Google Shape;350;p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1" name="Google Shape;351;p1"/>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2" name="Google Shape;352;p1"/>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3" name="Google Shape;353;p1"/>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4" name="Google Shape;354;p1"/>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5" name="Google Shape;355;p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6" name="Google Shape;356;p1"/>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7" name="Google Shape;357;p1"/>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8" name="Google Shape;358;p1"/>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59" name="Google Shape;359;p1"/>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0" name="Google Shape;360;p1"/>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1" name="Google Shape;361;p1"/>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2" name="Google Shape;362;p1"/>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3" name="Google Shape;363;p1"/>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4" name="Google Shape;364;p1"/>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5" name="Google Shape;365;p1"/>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6" name="Google Shape;366;p1"/>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7" name="Google Shape;367;p1"/>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68" name="Google Shape;368;p1"/>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369" name="Google Shape;369;p1"/>
              <p:cNvGrpSpPr/>
              <p:nvPr/>
            </p:nvGrpSpPr>
            <p:grpSpPr>
              <a:xfrm flipH="1">
                <a:off x="4321768" y="3621401"/>
                <a:ext cx="239005" cy="181217"/>
                <a:chOff x="6621095" y="1452181"/>
                <a:chExt cx="330894" cy="250785"/>
              </a:xfrm>
            </p:grpSpPr>
            <p:sp>
              <p:nvSpPr>
                <p:cNvPr id="370" name="Google Shape;370;p1"/>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1" name="Google Shape;371;p1"/>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2" name="Google Shape;372;p1"/>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3" name="Google Shape;373;p1"/>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4" name="Google Shape;374;p1"/>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375" name="Google Shape;375;p1"/>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376" name="Google Shape;376;p1"/>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grpSp>
      <p:sp>
        <p:nvSpPr>
          <p:cNvPr id="377" name="Google Shape;377;p1"/>
          <p:cNvSpPr txBox="1">
            <a:spLocks noGrp="1"/>
          </p:cNvSpPr>
          <p:nvPr>
            <p:ph type="ctrTitle"/>
          </p:nvPr>
        </p:nvSpPr>
        <p:spPr>
          <a:xfrm>
            <a:off x="920900" y="1863600"/>
            <a:ext cx="5288400" cy="1416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800"/>
              <a:buFont typeface="Calibri"/>
              <a:buNone/>
            </a:pPr>
            <a:r>
              <a:rPr lang="en-US" sz="3200" b="1" dirty="0"/>
              <a:t>Introduction to </a:t>
            </a:r>
            <a:endParaRPr sz="3200" b="1" dirty="0"/>
          </a:p>
          <a:p>
            <a:pPr marL="0" lvl="0" indent="0" algn="l" rtl="0">
              <a:lnSpc>
                <a:spcPct val="90000"/>
              </a:lnSpc>
              <a:spcBef>
                <a:spcPts val="0"/>
              </a:spcBef>
              <a:spcAft>
                <a:spcPts val="0"/>
              </a:spcAft>
              <a:buClr>
                <a:schemeClr val="dk1"/>
              </a:buClr>
              <a:buSzPts val="4800"/>
              <a:buFont typeface="Calibri"/>
              <a:buNone/>
            </a:pPr>
            <a:r>
              <a:rPr lang="en-US" sz="3200" b="1" dirty="0"/>
              <a:t>Information Technology</a:t>
            </a:r>
            <a:endParaRPr sz="3200" b="1" dirty="0"/>
          </a:p>
          <a:p>
            <a:pPr marL="0" lvl="0" indent="0" algn="l" rtl="0">
              <a:lnSpc>
                <a:spcPct val="90000"/>
              </a:lnSpc>
              <a:spcBef>
                <a:spcPts val="0"/>
              </a:spcBef>
              <a:spcAft>
                <a:spcPts val="0"/>
              </a:spcAft>
              <a:buClr>
                <a:schemeClr val="dk1"/>
              </a:buClr>
              <a:buSzPts val="4800"/>
              <a:buFont typeface="Calibri"/>
              <a:buNone/>
            </a:pPr>
            <a:endParaRPr sz="3200" b="1" dirty="0"/>
          </a:p>
          <a:p>
            <a:pPr marL="0" lvl="0" indent="0" algn="l" rtl="0">
              <a:lnSpc>
                <a:spcPct val="90000"/>
              </a:lnSpc>
              <a:spcBef>
                <a:spcPts val="0"/>
              </a:spcBef>
              <a:spcAft>
                <a:spcPts val="0"/>
              </a:spcAft>
              <a:buClr>
                <a:srgbClr val="20232D"/>
              </a:buClr>
              <a:buSzPts val="4800"/>
              <a:buFont typeface="Calibri"/>
              <a:buNone/>
            </a:pPr>
            <a:r>
              <a:rPr lang="en-US" sz="2800" b="1" dirty="0">
                <a:solidFill>
                  <a:srgbClr val="20232D"/>
                </a:solidFill>
              </a:rPr>
              <a:t>Chapter 1</a:t>
            </a:r>
            <a:endParaRPr sz="2800" b="1" dirty="0">
              <a:solidFill>
                <a:srgbClr val="20232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Software Runs The Machine</a:t>
            </a:r>
            <a:endParaRPr dirty="0"/>
          </a:p>
        </p:txBody>
      </p:sp>
      <p:sp>
        <p:nvSpPr>
          <p:cNvPr id="444" name="Google Shape;444;p1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Tells the computer what to do</a:t>
            </a:r>
            <a:endParaRPr dirty="0"/>
          </a:p>
          <a:p>
            <a:pPr marL="171450" lvl="0" indent="-171450" algn="l" rtl="0">
              <a:lnSpc>
                <a:spcPct val="90000"/>
              </a:lnSpc>
              <a:spcBef>
                <a:spcPts val="750"/>
              </a:spcBef>
              <a:spcAft>
                <a:spcPts val="0"/>
              </a:spcAft>
              <a:buClr>
                <a:schemeClr val="dk1"/>
              </a:buClr>
              <a:buSzPts val="2100"/>
              <a:buChar char="•"/>
            </a:pPr>
            <a:r>
              <a:rPr lang="en-US" dirty="0"/>
              <a:t>Reason people purchase computers</a:t>
            </a:r>
            <a:endParaRPr dirty="0"/>
          </a:p>
          <a:p>
            <a:pPr marL="171450" lvl="0" indent="-171450" algn="l" rtl="0">
              <a:lnSpc>
                <a:spcPct val="90000"/>
              </a:lnSpc>
              <a:spcBef>
                <a:spcPts val="750"/>
              </a:spcBef>
              <a:spcAft>
                <a:spcPts val="0"/>
              </a:spcAft>
              <a:buClr>
                <a:schemeClr val="dk1"/>
              </a:buClr>
              <a:buSzPts val="2100"/>
              <a:buChar char="•"/>
            </a:pPr>
            <a:r>
              <a:rPr lang="en-US" dirty="0"/>
              <a:t>Two types</a:t>
            </a:r>
            <a:endParaRPr dirty="0"/>
          </a:p>
          <a:p>
            <a:pPr marL="514350" lvl="1" indent="-171450" algn="l" rtl="0">
              <a:lnSpc>
                <a:spcPct val="90000"/>
              </a:lnSpc>
              <a:spcBef>
                <a:spcPts val="375"/>
              </a:spcBef>
              <a:spcAft>
                <a:spcPts val="0"/>
              </a:spcAft>
              <a:buClr>
                <a:schemeClr val="dk1"/>
              </a:buClr>
              <a:buSzPts val="1800"/>
              <a:buChar char="•"/>
            </a:pPr>
            <a:r>
              <a:rPr lang="en-US" dirty="0"/>
              <a:t>System software</a:t>
            </a:r>
            <a:endParaRPr dirty="0"/>
          </a:p>
          <a:p>
            <a:pPr marL="514350" lvl="1" indent="-171450" algn="l" rtl="0">
              <a:lnSpc>
                <a:spcPct val="90000"/>
              </a:lnSpc>
              <a:spcBef>
                <a:spcPts val="375"/>
              </a:spcBef>
              <a:spcAft>
                <a:spcPts val="0"/>
              </a:spcAft>
              <a:buClr>
                <a:schemeClr val="dk1"/>
              </a:buClr>
              <a:buSzPts val="1800"/>
              <a:buChar char="•"/>
            </a:pPr>
            <a:r>
              <a:rPr lang="en-US" dirty="0"/>
              <a:t>Application software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49" name="Google Shape;449;p11"/>
          <p:cNvSpPr txBox="1">
            <a:spLocks noGrp="1"/>
          </p:cNvSpPr>
          <p:nvPr>
            <p:ph type="body" idx="1"/>
          </p:nvPr>
        </p:nvSpPr>
        <p:spPr>
          <a:xfrm>
            <a:off x="419425" y="481263"/>
            <a:ext cx="8229600" cy="4624087"/>
          </a:xfrm>
          <a:prstGeom prst="rect">
            <a:avLst/>
          </a:prstGeom>
          <a:noFill/>
          <a:ln>
            <a:noFill/>
          </a:ln>
        </p:spPr>
        <p:txBody>
          <a:bodyPr spcFirstLastPara="1" wrap="square" lIns="0" tIns="0" rIns="0" bIns="0" anchor="t" anchorCtr="0">
            <a:noAutofit/>
          </a:bodyPr>
          <a:lstStyle/>
          <a:p>
            <a:pPr marL="127000" lvl="0" indent="0" algn="just" rtl="0">
              <a:lnSpc>
                <a:spcPct val="100000"/>
              </a:lnSpc>
              <a:spcBef>
                <a:spcPts val="360"/>
              </a:spcBef>
              <a:spcAft>
                <a:spcPts val="0"/>
              </a:spcAft>
              <a:buClr>
                <a:schemeClr val="dk1"/>
              </a:buClr>
              <a:buSzPts val="1600"/>
              <a:buNone/>
            </a:pPr>
            <a:r>
              <a:rPr lang="en-US" b="1" dirty="0"/>
              <a:t>Application Software</a:t>
            </a:r>
            <a:endParaRPr dirty="0"/>
          </a:p>
          <a:p>
            <a:pPr indent="-330200" algn="just">
              <a:lnSpc>
                <a:spcPct val="100000"/>
              </a:lnSpc>
              <a:buSzPts val="1600"/>
              <a:buFont typeface="Barlow Light"/>
              <a:buChar char="●"/>
            </a:pPr>
            <a:r>
              <a:rPr lang="en-US" dirty="0"/>
              <a:t>It is the software which turns the computer into a tool for doing some specific tasks. These are the programs, which cater to various needs of the users. Application software cannot run on itself but is dependent on system software to execute. Application software is written for every type of task, i.e. from word processing to collecting information on the worldwide web(browser).  </a:t>
            </a:r>
            <a:endParaRPr dirty="0"/>
          </a:p>
          <a:p>
            <a:pPr marL="457200" lvl="0" indent="-330200" algn="just" rtl="0">
              <a:lnSpc>
                <a:spcPct val="100000"/>
              </a:lnSpc>
              <a:spcBef>
                <a:spcPts val="360"/>
              </a:spcBef>
              <a:spcAft>
                <a:spcPts val="0"/>
              </a:spcAft>
              <a:buClr>
                <a:schemeClr val="dk1"/>
              </a:buClr>
              <a:buSzPts val="1600"/>
              <a:buFont typeface="Barlow Light"/>
              <a:buChar char="●"/>
            </a:pPr>
            <a:r>
              <a:rPr lang="en-US" dirty="0"/>
              <a:t>Example: Microsoft Word etc.</a:t>
            </a:r>
            <a:endParaRPr dirty="0"/>
          </a:p>
          <a:p>
            <a:pPr marL="127000" lvl="0" indent="0" algn="just" rtl="0">
              <a:lnSpc>
                <a:spcPct val="100000"/>
              </a:lnSpc>
              <a:spcBef>
                <a:spcPts val="360"/>
              </a:spcBef>
              <a:spcAft>
                <a:spcPts val="0"/>
              </a:spcAft>
              <a:buClr>
                <a:schemeClr val="dk1"/>
              </a:buClr>
              <a:buSzPts val="1600"/>
              <a:buNone/>
            </a:pPr>
            <a:r>
              <a:rPr lang="en-US" b="1" dirty="0"/>
              <a:t>System Software:</a:t>
            </a:r>
            <a:endParaRPr dirty="0"/>
          </a:p>
          <a:p>
            <a:pPr lvl="0" indent="-330200" algn="just">
              <a:lnSpc>
                <a:spcPct val="100000"/>
              </a:lnSpc>
              <a:buSzPts val="1600"/>
              <a:buFont typeface="Barlow Light"/>
              <a:buChar char="●"/>
            </a:pPr>
            <a:r>
              <a:rPr lang="en-US" dirty="0"/>
              <a:t>System software integrates the computer hardware components, and also provides the tools to use the software components in the desired manner and for the day-to-day maintenance tasks like file/directories management , displaying the list of all the directories and files on the disk. One main type of system software is the operating system that is required by the computer to function.  </a:t>
            </a:r>
            <a:endParaRPr dirty="0"/>
          </a:p>
          <a:p>
            <a:pPr marL="457200" lvl="0" indent="-330200" algn="just" rtl="0">
              <a:lnSpc>
                <a:spcPct val="100000"/>
              </a:lnSpc>
              <a:spcBef>
                <a:spcPts val="360"/>
              </a:spcBef>
              <a:spcAft>
                <a:spcPts val="0"/>
              </a:spcAft>
              <a:buClr>
                <a:schemeClr val="dk1"/>
              </a:buClr>
              <a:buSzPts val="1600"/>
              <a:buFont typeface="Barlow Light"/>
              <a:buChar char="●"/>
            </a:pPr>
            <a:r>
              <a:rPr lang="en-US" dirty="0"/>
              <a:t>Example: Windows OS</a:t>
            </a:r>
            <a:endParaRPr dirty="0"/>
          </a:p>
          <a:p>
            <a:pPr marL="457200" lvl="0" indent="-228600" algn="l" rtl="0">
              <a:lnSpc>
                <a:spcPct val="150000"/>
              </a:lnSpc>
              <a:spcBef>
                <a:spcPts val="360"/>
              </a:spcBef>
              <a:spcAft>
                <a:spcPts val="0"/>
              </a:spcAft>
              <a:buClr>
                <a:schemeClr val="dk1"/>
              </a:buClr>
              <a:buSzPts val="1800"/>
              <a:buFont typeface="Arial"/>
              <a:buNone/>
            </a:pPr>
            <a:endParaRPr dirty="0"/>
          </a:p>
        </p:txBody>
      </p:sp>
      <p:sp>
        <p:nvSpPr>
          <p:cNvPr id="450" name="Google Shape;450;p1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 data</a:t>
            </a:r>
            <a:endParaRPr dirty="0"/>
          </a:p>
        </p:txBody>
      </p:sp>
      <p:sp>
        <p:nvSpPr>
          <p:cNvPr id="457" name="Google Shape;457;p1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Fact with no meaning on its own</a:t>
            </a:r>
            <a:endParaRPr dirty="0"/>
          </a:p>
          <a:p>
            <a:pPr marL="171450" lvl="0" indent="-171450" algn="l" rtl="0">
              <a:lnSpc>
                <a:spcPct val="90000"/>
              </a:lnSpc>
              <a:spcBef>
                <a:spcPts val="750"/>
              </a:spcBef>
              <a:spcAft>
                <a:spcPts val="0"/>
              </a:spcAft>
              <a:buClr>
                <a:schemeClr val="dk1"/>
              </a:buClr>
              <a:buSzPts val="2100"/>
              <a:buChar char="•"/>
            </a:pPr>
            <a:r>
              <a:rPr lang="en-US" dirty="0"/>
              <a:t>Stored using the binary number system</a:t>
            </a:r>
            <a:endParaRPr dirty="0"/>
          </a:p>
          <a:p>
            <a:pPr marL="171450" lvl="0" indent="-171450" algn="l" rtl="0">
              <a:lnSpc>
                <a:spcPct val="90000"/>
              </a:lnSpc>
              <a:spcBef>
                <a:spcPts val="750"/>
              </a:spcBef>
              <a:spcAft>
                <a:spcPts val="0"/>
              </a:spcAft>
              <a:buClr>
                <a:schemeClr val="dk1"/>
              </a:buClr>
              <a:buSzPts val="2100"/>
              <a:buChar char="•"/>
            </a:pPr>
            <a:r>
              <a:rPr lang="en-US" dirty="0"/>
              <a:t>Data can be organized into files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 users</a:t>
            </a:r>
            <a:endParaRPr dirty="0"/>
          </a:p>
        </p:txBody>
      </p:sp>
      <p:sp>
        <p:nvSpPr>
          <p:cNvPr id="464" name="Google Shape;464;p1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Role depends on ability</a:t>
            </a:r>
            <a:endParaRPr dirty="0"/>
          </a:p>
          <a:p>
            <a:pPr marL="514350" lvl="1" indent="-171450" algn="l" rtl="0">
              <a:lnSpc>
                <a:spcPct val="90000"/>
              </a:lnSpc>
              <a:spcBef>
                <a:spcPts val="375"/>
              </a:spcBef>
              <a:spcAft>
                <a:spcPts val="0"/>
              </a:spcAft>
              <a:buClr>
                <a:schemeClr val="dk1"/>
              </a:buClr>
              <a:buSzPts val="1800"/>
              <a:buChar char="•"/>
            </a:pPr>
            <a:r>
              <a:rPr lang="en-US" dirty="0"/>
              <a:t>Setup the system</a:t>
            </a:r>
            <a:endParaRPr dirty="0"/>
          </a:p>
          <a:p>
            <a:pPr marL="514350" lvl="1" indent="-171450" algn="l" rtl="0">
              <a:lnSpc>
                <a:spcPct val="90000"/>
              </a:lnSpc>
              <a:spcBef>
                <a:spcPts val="375"/>
              </a:spcBef>
              <a:spcAft>
                <a:spcPts val="0"/>
              </a:spcAft>
              <a:buClr>
                <a:schemeClr val="dk1"/>
              </a:buClr>
              <a:buSzPts val="1800"/>
              <a:buChar char="•"/>
            </a:pPr>
            <a:r>
              <a:rPr lang="en-US" dirty="0"/>
              <a:t>Install software</a:t>
            </a:r>
            <a:endParaRPr dirty="0"/>
          </a:p>
          <a:p>
            <a:pPr marL="514350" lvl="1" indent="-171450" algn="l" rtl="0">
              <a:lnSpc>
                <a:spcPct val="90000"/>
              </a:lnSpc>
              <a:spcBef>
                <a:spcPts val="375"/>
              </a:spcBef>
              <a:spcAft>
                <a:spcPts val="0"/>
              </a:spcAft>
              <a:buClr>
                <a:schemeClr val="dk1"/>
              </a:buClr>
              <a:buSzPts val="1800"/>
              <a:buChar char="•"/>
            </a:pPr>
            <a:r>
              <a:rPr lang="en-US" dirty="0"/>
              <a:t>Running Programs</a:t>
            </a:r>
            <a:endParaRPr dirty="0"/>
          </a:p>
          <a:p>
            <a:pPr marL="514350" lvl="1" indent="-171450" algn="l" rtl="0">
              <a:lnSpc>
                <a:spcPct val="90000"/>
              </a:lnSpc>
              <a:spcBef>
                <a:spcPts val="375"/>
              </a:spcBef>
              <a:spcAft>
                <a:spcPts val="0"/>
              </a:spcAft>
              <a:buClr>
                <a:schemeClr val="dk1"/>
              </a:buClr>
              <a:buSzPts val="1800"/>
              <a:buChar char="•"/>
            </a:pPr>
            <a:r>
              <a:rPr lang="en-US" dirty="0"/>
              <a:t>Managing files</a:t>
            </a:r>
            <a:endParaRPr dirty="0"/>
          </a:p>
          <a:p>
            <a:pPr marL="514350" lvl="1" indent="-171450" algn="l" rtl="0">
              <a:lnSpc>
                <a:spcPct val="90000"/>
              </a:lnSpc>
              <a:spcBef>
                <a:spcPts val="375"/>
              </a:spcBef>
              <a:spcAft>
                <a:spcPts val="0"/>
              </a:spcAft>
              <a:buClr>
                <a:schemeClr val="dk1"/>
              </a:buClr>
              <a:buSzPts val="1800"/>
              <a:buChar char="•"/>
            </a:pPr>
            <a:r>
              <a:rPr lang="en-US" dirty="0"/>
              <a:t>File Hierarchy</a:t>
            </a:r>
            <a:endParaRPr dirty="0"/>
          </a:p>
          <a:p>
            <a:pPr marL="514350" lvl="1" indent="-171450" algn="l" rtl="0">
              <a:lnSpc>
                <a:spcPct val="90000"/>
              </a:lnSpc>
              <a:spcBef>
                <a:spcPts val="375"/>
              </a:spcBef>
              <a:spcAft>
                <a:spcPts val="0"/>
              </a:spcAft>
              <a:buClr>
                <a:schemeClr val="dk1"/>
              </a:buClr>
              <a:buSzPts val="1800"/>
              <a:buChar char="•"/>
            </a:pPr>
            <a:r>
              <a:rPr lang="en-US" dirty="0"/>
              <a:t>File Manager</a:t>
            </a:r>
            <a:endParaRPr dirty="0"/>
          </a:p>
          <a:p>
            <a:pPr marL="514350" lvl="1" indent="-171450" algn="l" rtl="0">
              <a:lnSpc>
                <a:spcPct val="90000"/>
              </a:lnSpc>
              <a:spcBef>
                <a:spcPts val="375"/>
              </a:spcBef>
              <a:spcAft>
                <a:spcPts val="0"/>
              </a:spcAft>
              <a:buClr>
                <a:schemeClr val="dk1"/>
              </a:buClr>
              <a:buSzPts val="1800"/>
              <a:buChar char="•"/>
            </a:pPr>
            <a:r>
              <a:rPr lang="en-US" dirty="0"/>
              <a:t>Advantages of File Management</a:t>
            </a:r>
            <a:endParaRPr dirty="0"/>
          </a:p>
          <a:p>
            <a:pPr marL="514350" lvl="1" indent="-171450" algn="l" rtl="0">
              <a:lnSpc>
                <a:spcPct val="90000"/>
              </a:lnSpc>
              <a:spcBef>
                <a:spcPts val="375"/>
              </a:spcBef>
              <a:spcAft>
                <a:spcPts val="0"/>
              </a:spcAft>
              <a:buClr>
                <a:schemeClr val="dk1"/>
              </a:buClr>
              <a:buSzPts val="1800"/>
              <a:buChar char="•"/>
            </a:pPr>
            <a:r>
              <a:rPr lang="en-US" dirty="0"/>
              <a:t>Maintaining the System</a:t>
            </a:r>
            <a:endParaRPr dirty="0"/>
          </a:p>
          <a:p>
            <a:pPr marL="171450" lvl="0" indent="-171450" algn="l" rtl="0">
              <a:lnSpc>
                <a:spcPct val="90000"/>
              </a:lnSpc>
              <a:spcBef>
                <a:spcPts val="750"/>
              </a:spcBef>
              <a:spcAft>
                <a:spcPts val="0"/>
              </a:spcAft>
              <a:buClr>
                <a:schemeClr val="dk1"/>
              </a:buClr>
              <a:buSzPts val="2100"/>
              <a:buNone/>
            </a:pPr>
            <a:endParaRPr dirty="0"/>
          </a:p>
          <a:p>
            <a:pPr marL="514350" lvl="1" indent="-57150" algn="l" rtl="0">
              <a:lnSpc>
                <a:spcPct val="90000"/>
              </a:lnSpc>
              <a:spcBef>
                <a:spcPts val="375"/>
              </a:spcBef>
              <a:spcAft>
                <a:spcPts val="0"/>
              </a:spcAft>
              <a:buClr>
                <a:schemeClr val="dk1"/>
              </a:buClr>
              <a:buSzPts val="18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1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4 Basic Operations of a Computer</a:t>
            </a:r>
            <a:endParaRPr b="1" dirty="0"/>
          </a:p>
        </p:txBody>
      </p:sp>
      <p:sp>
        <p:nvSpPr>
          <p:cNvPr id="471" name="Google Shape;471;p1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There are four basic operations which a computer performs, irrespective of the program which is running on it. They are classified as:</a:t>
            </a:r>
            <a:endParaRPr dirty="0"/>
          </a:p>
          <a:p>
            <a:pPr marL="514350" lvl="1" indent="-171450" algn="l" rtl="0">
              <a:lnSpc>
                <a:spcPct val="90000"/>
              </a:lnSpc>
              <a:spcBef>
                <a:spcPts val="375"/>
              </a:spcBef>
              <a:spcAft>
                <a:spcPts val="0"/>
              </a:spcAft>
              <a:buClr>
                <a:schemeClr val="dk1"/>
              </a:buClr>
              <a:buSzPts val="1800"/>
              <a:buChar char="•"/>
            </a:pPr>
            <a:r>
              <a:rPr lang="en-US" dirty="0"/>
              <a:t>Input</a:t>
            </a:r>
            <a:endParaRPr dirty="0"/>
          </a:p>
          <a:p>
            <a:pPr marL="514350" lvl="1" indent="-171450" algn="l" rtl="0">
              <a:lnSpc>
                <a:spcPct val="90000"/>
              </a:lnSpc>
              <a:spcBef>
                <a:spcPts val="375"/>
              </a:spcBef>
              <a:spcAft>
                <a:spcPts val="0"/>
              </a:spcAft>
              <a:buClr>
                <a:schemeClr val="dk1"/>
              </a:buClr>
              <a:buSzPts val="1800"/>
              <a:buChar char="•"/>
            </a:pPr>
            <a:r>
              <a:rPr lang="en-US" dirty="0"/>
              <a:t>Processing </a:t>
            </a:r>
            <a:endParaRPr dirty="0"/>
          </a:p>
          <a:p>
            <a:pPr marL="514350" lvl="1" indent="-171450" algn="l" rtl="0">
              <a:lnSpc>
                <a:spcPct val="90000"/>
              </a:lnSpc>
              <a:spcBef>
                <a:spcPts val="375"/>
              </a:spcBef>
              <a:spcAft>
                <a:spcPts val="0"/>
              </a:spcAft>
              <a:buClr>
                <a:schemeClr val="dk1"/>
              </a:buClr>
              <a:buSzPts val="1800"/>
              <a:buChar char="•"/>
            </a:pPr>
            <a:r>
              <a:rPr lang="en-US" dirty="0"/>
              <a:t>Output and </a:t>
            </a:r>
            <a:endParaRPr dirty="0"/>
          </a:p>
          <a:p>
            <a:pPr marL="514350" lvl="1" indent="-171450" algn="l" rtl="0">
              <a:lnSpc>
                <a:spcPct val="90000"/>
              </a:lnSpc>
              <a:spcBef>
                <a:spcPts val="375"/>
              </a:spcBef>
              <a:spcAft>
                <a:spcPts val="0"/>
              </a:spcAft>
              <a:buClr>
                <a:schemeClr val="dk1"/>
              </a:buClr>
              <a:buSzPts val="1800"/>
              <a:buChar char="•"/>
            </a:pPr>
            <a:r>
              <a:rPr lang="en-US" dirty="0"/>
              <a:t>Storage</a:t>
            </a:r>
            <a:endParaRPr dirty="0"/>
          </a:p>
          <a:p>
            <a:pPr marL="171450" lvl="0" indent="-171450" algn="l" rtl="0">
              <a:lnSpc>
                <a:spcPct val="90000"/>
              </a:lnSpc>
              <a:spcBef>
                <a:spcPts val="750"/>
              </a:spcBef>
              <a:spcAft>
                <a:spcPts val="0"/>
              </a:spcAft>
              <a:buClr>
                <a:schemeClr val="dk1"/>
              </a:buClr>
              <a:buSzPts val="2100"/>
              <a:buChar char="•"/>
            </a:pPr>
            <a:r>
              <a:rPr lang="en-US" dirty="0"/>
              <a:t>Also called IPOS Cycle (“Input Processing Output Storage Cycle”)</a:t>
            </a:r>
            <a:endParaRPr dirty="0"/>
          </a:p>
          <a:p>
            <a:pPr marL="171450" lvl="0" indent="-171450" algn="l" rtl="0">
              <a:lnSpc>
                <a:spcPct val="90000"/>
              </a:lnSpc>
              <a:spcBef>
                <a:spcPts val="750"/>
              </a:spcBef>
              <a:spcAft>
                <a:spcPts val="0"/>
              </a:spcAft>
              <a:buClr>
                <a:schemeClr val="dk1"/>
              </a:buClr>
              <a:buSzPts val="2100"/>
              <a:buChar char="•"/>
            </a:pPr>
            <a:r>
              <a:rPr lang="en-US" dirty="0"/>
              <a:t>The four steps of the IPOS cycle may not necessarily appear in the same sequence as they are defined.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75"/>
        <p:cNvGrpSpPr/>
        <p:nvPr/>
      </p:nvGrpSpPr>
      <p:grpSpPr>
        <a:xfrm>
          <a:off x="0" y="0"/>
          <a:ext cx="0" cy="0"/>
          <a:chOff x="0" y="0"/>
          <a:chExt cx="0" cy="0"/>
        </a:xfrm>
      </p:grpSpPr>
      <p:sp>
        <p:nvSpPr>
          <p:cNvPr id="476" name="Google Shape;476;p15"/>
          <p:cNvSpPr txBox="1">
            <a:spLocks noGrp="1"/>
          </p:cNvSpPr>
          <p:nvPr>
            <p:ph type="body" idx="1"/>
          </p:nvPr>
        </p:nvSpPr>
        <p:spPr>
          <a:xfrm>
            <a:off x="383329" y="173618"/>
            <a:ext cx="8387691" cy="4552336"/>
          </a:xfrm>
          <a:prstGeom prst="rect">
            <a:avLst/>
          </a:prstGeom>
          <a:noFill/>
          <a:ln>
            <a:noFill/>
          </a:ln>
        </p:spPr>
        <p:txBody>
          <a:bodyPr spcFirstLastPara="1" wrap="square" lIns="0" tIns="0" rIns="0" bIns="0" anchor="t" anchorCtr="0">
            <a:noAutofit/>
          </a:bodyPr>
          <a:lstStyle/>
          <a:p>
            <a:pPr marL="127000" lvl="0" indent="0" algn="just" rtl="0">
              <a:lnSpc>
                <a:spcPct val="100000"/>
              </a:lnSpc>
              <a:spcBef>
                <a:spcPts val="360"/>
              </a:spcBef>
              <a:spcAft>
                <a:spcPts val="0"/>
              </a:spcAft>
              <a:buClr>
                <a:schemeClr val="dk1"/>
              </a:buClr>
              <a:buSzPts val="1600"/>
              <a:buNone/>
            </a:pPr>
            <a:r>
              <a:rPr lang="en-US" b="1" dirty="0"/>
              <a:t>Input: </a:t>
            </a:r>
            <a:r>
              <a:rPr lang="en-US" dirty="0"/>
              <a:t>Computer accepts data from some source, such as a user or a program. This involves inserting or feeding data into the computer by means of an input device, like a keyboard. </a:t>
            </a:r>
            <a:endParaRPr dirty="0"/>
          </a:p>
          <a:p>
            <a:pPr marL="127000" lvl="0" indent="0" algn="just" rtl="0">
              <a:lnSpc>
                <a:spcPct val="100000"/>
              </a:lnSpc>
              <a:spcBef>
                <a:spcPts val="360"/>
              </a:spcBef>
              <a:spcAft>
                <a:spcPts val="0"/>
              </a:spcAft>
              <a:buClr>
                <a:schemeClr val="dk1"/>
              </a:buClr>
              <a:buSzPts val="1600"/>
              <a:buNone/>
            </a:pPr>
            <a:endParaRPr dirty="0"/>
          </a:p>
          <a:p>
            <a:pPr marL="127000" lvl="0" indent="0" algn="just" rtl="0">
              <a:lnSpc>
                <a:spcPct val="100000"/>
              </a:lnSpc>
              <a:spcBef>
                <a:spcPts val="360"/>
              </a:spcBef>
              <a:spcAft>
                <a:spcPts val="0"/>
              </a:spcAft>
              <a:buClr>
                <a:schemeClr val="dk1"/>
              </a:buClr>
              <a:buSzPts val="1600"/>
              <a:buNone/>
            </a:pPr>
            <a:r>
              <a:rPr lang="en-US" b="1" dirty="0"/>
              <a:t>Processing: </a:t>
            </a:r>
            <a:r>
              <a:rPr lang="en-US" dirty="0"/>
              <a:t>Some action is performed on the input provided by the user or a program. Some kind of processing is done in the computer to take out or transform data in some way.</a:t>
            </a:r>
            <a:endParaRPr dirty="0"/>
          </a:p>
          <a:p>
            <a:pPr marL="127000" lvl="0" indent="0" algn="just" rtl="0">
              <a:lnSpc>
                <a:spcPct val="100000"/>
              </a:lnSpc>
              <a:spcBef>
                <a:spcPts val="360"/>
              </a:spcBef>
              <a:spcAft>
                <a:spcPts val="0"/>
              </a:spcAft>
              <a:buClr>
                <a:schemeClr val="dk1"/>
              </a:buClr>
              <a:buSzPts val="1600"/>
              <a:buNone/>
            </a:pPr>
            <a:endParaRPr dirty="0"/>
          </a:p>
          <a:p>
            <a:pPr marL="127000" lvl="0" indent="0" algn="just" rtl="0">
              <a:lnSpc>
                <a:spcPct val="100000"/>
              </a:lnSpc>
              <a:spcBef>
                <a:spcPts val="360"/>
              </a:spcBef>
              <a:spcAft>
                <a:spcPts val="0"/>
              </a:spcAft>
              <a:buClr>
                <a:schemeClr val="dk1"/>
              </a:buClr>
              <a:buSzPts val="1600"/>
              <a:buNone/>
            </a:pPr>
            <a:r>
              <a:rPr lang="en-US" b="1" dirty="0"/>
              <a:t>Output: </a:t>
            </a:r>
            <a:r>
              <a:rPr lang="en-US" dirty="0"/>
              <a:t>Processing result is displayed on any output device. The result can be in the form of text, numbers, images, sound etc. The computer produces an output on a device, such as a printer or a monitor, that shows the result of the processing operations.</a:t>
            </a:r>
            <a:endParaRPr dirty="0"/>
          </a:p>
          <a:p>
            <a:pPr marL="127000" lvl="0" indent="0" algn="just" rtl="0">
              <a:lnSpc>
                <a:spcPct val="100000"/>
              </a:lnSpc>
              <a:spcBef>
                <a:spcPts val="360"/>
              </a:spcBef>
              <a:spcAft>
                <a:spcPts val="0"/>
              </a:spcAft>
              <a:buClr>
                <a:schemeClr val="dk1"/>
              </a:buClr>
              <a:buSzPts val="1600"/>
              <a:buNone/>
            </a:pPr>
            <a:endParaRPr dirty="0"/>
          </a:p>
          <a:p>
            <a:pPr marL="127000" lvl="0" indent="0" algn="just" rtl="0">
              <a:lnSpc>
                <a:spcPct val="100000"/>
              </a:lnSpc>
              <a:spcBef>
                <a:spcPts val="360"/>
              </a:spcBef>
              <a:spcAft>
                <a:spcPts val="0"/>
              </a:spcAft>
              <a:buClr>
                <a:schemeClr val="dk1"/>
              </a:buClr>
              <a:buSzPts val="1600"/>
              <a:buNone/>
            </a:pPr>
            <a:r>
              <a:rPr lang="en-US" b="1" dirty="0"/>
              <a:t>Storage: </a:t>
            </a:r>
            <a:r>
              <a:rPr lang="en-US" dirty="0"/>
              <a:t>Processing result is stored on a disk. The computer stores the result of processing operations for future use in some storage device, such as a hard disk or a floppy disk.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480"/>
        <p:cNvGrpSpPr/>
        <p:nvPr/>
      </p:nvGrpSpPr>
      <p:grpSpPr>
        <a:xfrm>
          <a:off x="0" y="0"/>
          <a:ext cx="0" cy="0"/>
          <a:chOff x="0" y="0"/>
          <a:chExt cx="0" cy="0"/>
        </a:xfrm>
      </p:grpSpPr>
      <p:sp>
        <p:nvSpPr>
          <p:cNvPr id="481" name="Google Shape;481;p16"/>
          <p:cNvSpPr/>
          <p:nvPr/>
        </p:nvSpPr>
        <p:spPr>
          <a:xfrm>
            <a:off x="1700980" y="1612491"/>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Input</a:t>
            </a:r>
            <a:endParaRPr sz="1400" b="0" i="0" u="none" strike="noStrike" cap="none" dirty="0">
              <a:solidFill>
                <a:schemeClr val="lt1"/>
              </a:solidFill>
              <a:latin typeface="Arial"/>
              <a:ea typeface="Arial"/>
              <a:cs typeface="Arial"/>
              <a:sym typeface="Arial"/>
            </a:endParaRPr>
          </a:p>
        </p:txBody>
      </p:sp>
      <p:sp>
        <p:nvSpPr>
          <p:cNvPr id="482" name="Google Shape;482;p16"/>
          <p:cNvSpPr/>
          <p:nvPr/>
        </p:nvSpPr>
        <p:spPr>
          <a:xfrm>
            <a:off x="3687097" y="1415845"/>
            <a:ext cx="1769807" cy="1081549"/>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Processing </a:t>
            </a:r>
            <a:endParaRPr sz="1400" b="0" i="0" u="none" strike="noStrike" cap="none" dirty="0">
              <a:solidFill>
                <a:schemeClr val="lt1"/>
              </a:solidFill>
              <a:latin typeface="Arial"/>
              <a:ea typeface="Arial"/>
              <a:cs typeface="Arial"/>
              <a:sym typeface="Arial"/>
            </a:endParaRPr>
          </a:p>
        </p:txBody>
      </p:sp>
      <p:sp>
        <p:nvSpPr>
          <p:cNvPr id="483" name="Google Shape;483;p16"/>
          <p:cNvSpPr/>
          <p:nvPr/>
        </p:nvSpPr>
        <p:spPr>
          <a:xfrm>
            <a:off x="4031225" y="3184817"/>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Storage</a:t>
            </a:r>
            <a:endParaRPr sz="1400" b="0" i="0" u="none" strike="noStrike" cap="none" dirty="0">
              <a:solidFill>
                <a:schemeClr val="lt1"/>
              </a:solidFill>
              <a:latin typeface="Arial"/>
              <a:ea typeface="Arial"/>
              <a:cs typeface="Arial"/>
              <a:sym typeface="Arial"/>
            </a:endParaRPr>
          </a:p>
        </p:txBody>
      </p:sp>
      <p:sp>
        <p:nvSpPr>
          <p:cNvPr id="484" name="Google Shape;484;p16"/>
          <p:cNvSpPr/>
          <p:nvPr/>
        </p:nvSpPr>
        <p:spPr>
          <a:xfrm>
            <a:off x="6339480" y="1612491"/>
            <a:ext cx="1081549" cy="609600"/>
          </a:xfrm>
          <a:prstGeom prst="roundRect">
            <a:avLst>
              <a:gd name="adj" fmla="val 16667"/>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dirty="0">
                <a:solidFill>
                  <a:schemeClr val="lt1"/>
                </a:solidFill>
                <a:latin typeface="Arial"/>
                <a:ea typeface="Arial"/>
                <a:cs typeface="Arial"/>
                <a:sym typeface="Arial"/>
              </a:rPr>
              <a:t>Output</a:t>
            </a:r>
            <a:endParaRPr sz="1400" b="0" i="0" u="none" strike="noStrike" cap="none" dirty="0">
              <a:solidFill>
                <a:schemeClr val="lt1"/>
              </a:solidFill>
              <a:latin typeface="Arial"/>
              <a:ea typeface="Arial"/>
              <a:cs typeface="Arial"/>
              <a:sym typeface="Arial"/>
            </a:endParaRPr>
          </a:p>
        </p:txBody>
      </p:sp>
      <p:sp>
        <p:nvSpPr>
          <p:cNvPr id="485" name="Google Shape;485;p16"/>
          <p:cNvSpPr/>
          <p:nvPr/>
        </p:nvSpPr>
        <p:spPr>
          <a:xfrm>
            <a:off x="2969342" y="1838632"/>
            <a:ext cx="521110" cy="11798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486" name="Google Shape;486;p16"/>
          <p:cNvSpPr/>
          <p:nvPr/>
        </p:nvSpPr>
        <p:spPr>
          <a:xfrm>
            <a:off x="5668297" y="1833715"/>
            <a:ext cx="521110" cy="11798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487" name="Google Shape;487;p16"/>
          <p:cNvSpPr/>
          <p:nvPr/>
        </p:nvSpPr>
        <p:spPr>
          <a:xfrm rot="-5400000">
            <a:off x="4069390" y="2782111"/>
            <a:ext cx="521110" cy="11798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488" name="Google Shape;488;p16"/>
          <p:cNvSpPr/>
          <p:nvPr/>
        </p:nvSpPr>
        <p:spPr>
          <a:xfrm rot="-5400000" flipH="1">
            <a:off x="4516759" y="2776777"/>
            <a:ext cx="521110" cy="117987"/>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92"/>
        <p:cNvGrpSpPr/>
        <p:nvPr/>
      </p:nvGrpSpPr>
      <p:grpSpPr>
        <a:xfrm>
          <a:off x="0" y="0"/>
          <a:ext cx="0" cy="0"/>
          <a:chOff x="0" y="0"/>
          <a:chExt cx="0" cy="0"/>
        </a:xfrm>
      </p:grpSpPr>
      <p:sp>
        <p:nvSpPr>
          <p:cNvPr id="493" name="Google Shape;493;p17"/>
          <p:cNvSpPr txBox="1">
            <a:spLocks noGrp="1"/>
          </p:cNvSpPr>
          <p:nvPr>
            <p:ph type="ctrTitle"/>
          </p:nvPr>
        </p:nvSpPr>
        <p:spPr>
          <a:xfrm>
            <a:off x="1049206" y="1715630"/>
            <a:ext cx="4413452" cy="1159800"/>
          </a:xfrm>
          <a:prstGeom prst="rect">
            <a:avLst/>
          </a:prstGeom>
          <a:noFill/>
          <a:ln>
            <a:noFill/>
          </a:ln>
        </p:spPr>
        <p:txBody>
          <a:bodyPr spcFirstLastPara="1" wrap="square" lIns="0" tIns="0" rIns="0" bIns="0" anchor="b" anchorCtr="0">
            <a:noAutofit/>
          </a:bodyPr>
          <a:lstStyle/>
          <a:p>
            <a:pPr marL="127000" lvl="0" indent="0" algn="l" rtl="0">
              <a:lnSpc>
                <a:spcPct val="150000"/>
              </a:lnSpc>
              <a:spcBef>
                <a:spcPts val="360"/>
              </a:spcBef>
              <a:spcAft>
                <a:spcPts val="0"/>
              </a:spcAft>
              <a:buClr>
                <a:schemeClr val="dk1"/>
              </a:buClr>
              <a:buSzPts val="1600"/>
              <a:buFont typeface="Calibri"/>
              <a:buNone/>
            </a:pPr>
            <a:r>
              <a:rPr lang="en-US" sz="2800" b="1" dirty="0"/>
              <a:t>Classification of Computers</a:t>
            </a:r>
            <a:endParaRPr sz="2800" b="1" dirty="0"/>
          </a:p>
        </p:txBody>
      </p:sp>
      <p:grpSp>
        <p:nvGrpSpPr>
          <p:cNvPr id="494" name="Google Shape;494;p17"/>
          <p:cNvGrpSpPr/>
          <p:nvPr/>
        </p:nvGrpSpPr>
        <p:grpSpPr>
          <a:xfrm>
            <a:off x="5435079" y="912423"/>
            <a:ext cx="3239723" cy="3318665"/>
            <a:chOff x="2270525" y="117216"/>
            <a:chExt cx="4650765" cy="4762722"/>
          </a:xfrm>
        </p:grpSpPr>
        <p:sp>
          <p:nvSpPr>
            <p:cNvPr id="495" name="Google Shape;495;p17"/>
            <p:cNvSpPr/>
            <p:nvPr/>
          </p:nvSpPr>
          <p:spPr>
            <a:xfrm>
              <a:off x="2270525" y="2788917"/>
              <a:ext cx="1367464" cy="791146"/>
            </a:xfrm>
            <a:custGeom>
              <a:avLst/>
              <a:gdLst/>
              <a:ahLst/>
              <a:cxnLst/>
              <a:rect l="l" t="t" r="r" b="b"/>
              <a:pathLst>
                <a:path w="1367464" h="791146" extrusionOk="0">
                  <a:moveTo>
                    <a:pt x="1367464" y="395573"/>
                  </a:moveTo>
                  <a:cubicBezTo>
                    <a:pt x="1367464" y="614042"/>
                    <a:pt x="1061347" y="791146"/>
                    <a:pt x="683732" y="791146"/>
                  </a:cubicBezTo>
                  <a:cubicBezTo>
                    <a:pt x="306117" y="791146"/>
                    <a:pt x="0" y="614042"/>
                    <a:pt x="0" y="395573"/>
                  </a:cubicBezTo>
                  <a:cubicBezTo>
                    <a:pt x="0" y="177104"/>
                    <a:pt x="306117" y="0"/>
                    <a:pt x="683732" y="0"/>
                  </a:cubicBezTo>
                  <a:cubicBezTo>
                    <a:pt x="1061347" y="0"/>
                    <a:pt x="1367464" y="177104"/>
                    <a:pt x="1367464" y="395573"/>
                  </a:cubicBezTo>
                  <a:close/>
                </a:path>
              </a:pathLst>
            </a:custGeom>
            <a:solidFill>
              <a:srgbClr val="D6D8E5">
                <a:alpha val="1450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6" name="Google Shape;496;p17"/>
            <p:cNvSpPr/>
            <p:nvPr/>
          </p:nvSpPr>
          <p:spPr>
            <a:xfrm>
              <a:off x="2565006" y="2921600"/>
              <a:ext cx="762723" cy="441198"/>
            </a:xfrm>
            <a:custGeom>
              <a:avLst/>
              <a:gdLst/>
              <a:ahLst/>
              <a:cxnLst/>
              <a:rect l="l" t="t" r="r" b="b"/>
              <a:pathLst>
                <a:path w="762723" h="441198" extrusionOk="0">
                  <a:moveTo>
                    <a:pt x="762723" y="220599"/>
                  </a:moveTo>
                  <a:cubicBezTo>
                    <a:pt x="762723" y="342432"/>
                    <a:pt x="591982" y="441198"/>
                    <a:pt x="381362" y="441198"/>
                  </a:cubicBezTo>
                  <a:cubicBezTo>
                    <a:pt x="170741" y="441198"/>
                    <a:pt x="0" y="342432"/>
                    <a:pt x="0" y="220599"/>
                  </a:cubicBezTo>
                  <a:cubicBezTo>
                    <a:pt x="0" y="98765"/>
                    <a:pt x="170741" y="0"/>
                    <a:pt x="381362" y="0"/>
                  </a:cubicBezTo>
                  <a:cubicBezTo>
                    <a:pt x="591982" y="0"/>
                    <a:pt x="762723" y="98765"/>
                    <a:pt x="762723" y="220599"/>
                  </a:cubicBezTo>
                  <a:close/>
                </a:path>
              </a:pathLst>
            </a:custGeom>
            <a:solidFill>
              <a:srgbClr val="EDEFF9">
                <a:alpha val="49411"/>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7" name="Google Shape;497;p17"/>
            <p:cNvSpPr/>
            <p:nvPr/>
          </p:nvSpPr>
          <p:spPr>
            <a:xfrm>
              <a:off x="2834012" y="3000943"/>
              <a:ext cx="217486" cy="125920"/>
            </a:xfrm>
            <a:custGeom>
              <a:avLst/>
              <a:gdLst/>
              <a:ahLst/>
              <a:cxnLst/>
              <a:rect l="l" t="t" r="r" b="b"/>
              <a:pathLst>
                <a:path w="217486" h="125920" extrusionOk="0">
                  <a:moveTo>
                    <a:pt x="217486" y="62960"/>
                  </a:moveTo>
                  <a:cubicBezTo>
                    <a:pt x="217486" y="97732"/>
                    <a:pt x="168800" y="125920"/>
                    <a:pt x="108743" y="125920"/>
                  </a:cubicBezTo>
                  <a:cubicBezTo>
                    <a:pt x="48686" y="125920"/>
                    <a:pt x="0" y="97732"/>
                    <a:pt x="0" y="62960"/>
                  </a:cubicBezTo>
                  <a:cubicBezTo>
                    <a:pt x="0" y="28188"/>
                    <a:pt x="48686" y="0"/>
                    <a:pt x="108743" y="0"/>
                  </a:cubicBezTo>
                  <a:cubicBezTo>
                    <a:pt x="168800" y="0"/>
                    <a:pt x="217486" y="28188"/>
                    <a:pt x="217486" y="62960"/>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8" name="Google Shape;498;p17"/>
            <p:cNvSpPr/>
            <p:nvPr/>
          </p:nvSpPr>
          <p:spPr>
            <a:xfrm>
              <a:off x="2841806" y="2229228"/>
              <a:ext cx="209121" cy="823531"/>
            </a:xfrm>
            <a:custGeom>
              <a:avLst/>
              <a:gdLst/>
              <a:ahLst/>
              <a:cxnLst/>
              <a:rect l="l" t="t" r="r" b="b"/>
              <a:pathLst>
                <a:path w="209121" h="823531" extrusionOk="0">
                  <a:moveTo>
                    <a:pt x="0" y="0"/>
                  </a:moveTo>
                  <a:lnTo>
                    <a:pt x="209121" y="0"/>
                  </a:lnTo>
                  <a:lnTo>
                    <a:pt x="209121" y="823532"/>
                  </a:lnTo>
                  <a:lnTo>
                    <a:pt x="0" y="823532"/>
                  </a:ln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499" name="Google Shape;499;p17"/>
            <p:cNvSpPr/>
            <p:nvPr/>
          </p:nvSpPr>
          <p:spPr>
            <a:xfrm>
              <a:off x="2831826" y="2112223"/>
              <a:ext cx="249895" cy="580777"/>
            </a:xfrm>
            <a:custGeom>
              <a:avLst/>
              <a:gdLst/>
              <a:ahLst/>
              <a:cxnLst/>
              <a:rect l="l" t="t" r="r" b="b"/>
              <a:pathLst>
                <a:path w="249895" h="580777" extrusionOk="0">
                  <a:moveTo>
                    <a:pt x="0" y="107670"/>
                  </a:moveTo>
                  <a:cubicBezTo>
                    <a:pt x="0" y="107670"/>
                    <a:pt x="5703" y="277025"/>
                    <a:pt x="125948" y="580777"/>
                  </a:cubicBezTo>
                  <a:cubicBezTo>
                    <a:pt x="125948" y="580777"/>
                    <a:pt x="237923" y="336175"/>
                    <a:pt x="249520" y="102527"/>
                  </a:cubicBezTo>
                  <a:cubicBezTo>
                    <a:pt x="261117" y="-131122"/>
                    <a:pt x="0" y="107670"/>
                    <a:pt x="0" y="107670"/>
                  </a:cubicBezTo>
                  <a:close/>
                </a:path>
              </a:pathLst>
            </a:custGeom>
            <a:solidFill>
              <a:srgbClr val="FFB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0" name="Google Shape;500;p17"/>
            <p:cNvSpPr/>
            <p:nvPr/>
          </p:nvSpPr>
          <p:spPr>
            <a:xfrm>
              <a:off x="2373659" y="1582290"/>
              <a:ext cx="397711" cy="625506"/>
            </a:xfrm>
            <a:custGeom>
              <a:avLst/>
              <a:gdLst/>
              <a:ahLst/>
              <a:cxnLst/>
              <a:rect l="l" t="t" r="r" b="b"/>
              <a:pathLst>
                <a:path w="397711" h="625506" extrusionOk="0">
                  <a:moveTo>
                    <a:pt x="311306" y="0"/>
                  </a:moveTo>
                  <a:lnTo>
                    <a:pt x="33079" y="271272"/>
                  </a:lnTo>
                  <a:lnTo>
                    <a:pt x="0" y="625507"/>
                  </a:lnTo>
                  <a:lnTo>
                    <a:pt x="336495" y="456438"/>
                  </a:lnTo>
                  <a:lnTo>
                    <a:pt x="397711" y="24384"/>
                  </a:lnTo>
                  <a:lnTo>
                    <a:pt x="31130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1" name="Google Shape;501;p17"/>
            <p:cNvSpPr/>
            <p:nvPr/>
          </p:nvSpPr>
          <p:spPr>
            <a:xfrm>
              <a:off x="3144177" y="1582290"/>
              <a:ext cx="397710" cy="625506"/>
            </a:xfrm>
            <a:custGeom>
              <a:avLst/>
              <a:gdLst/>
              <a:ahLst/>
              <a:cxnLst/>
              <a:rect l="l" t="t" r="r" b="b"/>
              <a:pathLst>
                <a:path w="397710" h="625506" extrusionOk="0">
                  <a:moveTo>
                    <a:pt x="86405" y="0"/>
                  </a:moveTo>
                  <a:lnTo>
                    <a:pt x="364537" y="271272"/>
                  </a:lnTo>
                  <a:lnTo>
                    <a:pt x="397711" y="625507"/>
                  </a:lnTo>
                  <a:lnTo>
                    <a:pt x="59980" y="444722"/>
                  </a:lnTo>
                  <a:lnTo>
                    <a:pt x="0" y="24384"/>
                  </a:lnTo>
                  <a:lnTo>
                    <a:pt x="8640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2" name="Google Shape;502;p17"/>
            <p:cNvSpPr/>
            <p:nvPr/>
          </p:nvSpPr>
          <p:spPr>
            <a:xfrm>
              <a:off x="2815951" y="2102641"/>
              <a:ext cx="276610" cy="160020"/>
            </a:xfrm>
            <a:custGeom>
              <a:avLst/>
              <a:gdLst/>
              <a:ahLst/>
              <a:cxnLst/>
              <a:rect l="l" t="t" r="r" b="b"/>
              <a:pathLst>
                <a:path w="276610" h="160020" extrusionOk="0">
                  <a:moveTo>
                    <a:pt x="276611" y="80010"/>
                  </a:moveTo>
                  <a:cubicBezTo>
                    <a:pt x="276611" y="124198"/>
                    <a:pt x="214689" y="160020"/>
                    <a:pt x="138305" y="160020"/>
                  </a:cubicBezTo>
                  <a:cubicBezTo>
                    <a:pt x="61921" y="160020"/>
                    <a:pt x="0" y="124198"/>
                    <a:pt x="0" y="80010"/>
                  </a:cubicBezTo>
                  <a:cubicBezTo>
                    <a:pt x="0" y="35822"/>
                    <a:pt x="61921" y="0"/>
                    <a:pt x="138305" y="0"/>
                  </a:cubicBezTo>
                  <a:cubicBezTo>
                    <a:pt x="214689" y="0"/>
                    <a:pt x="276611" y="35822"/>
                    <a:pt x="276611" y="80010"/>
                  </a:cubicBezTo>
                  <a:close/>
                </a:path>
              </a:pathLst>
            </a:custGeom>
            <a:solidFill>
              <a:srgbClr val="42495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3" name="Google Shape;503;p17"/>
            <p:cNvSpPr/>
            <p:nvPr/>
          </p:nvSpPr>
          <p:spPr>
            <a:xfrm>
              <a:off x="2744565" y="2030632"/>
              <a:ext cx="418908" cy="74675"/>
            </a:xfrm>
            <a:custGeom>
              <a:avLst/>
              <a:gdLst/>
              <a:ahLst/>
              <a:cxnLst/>
              <a:rect l="l" t="t" r="r" b="b"/>
              <a:pathLst>
                <a:path w="418908" h="74675" extrusionOk="0">
                  <a:moveTo>
                    <a:pt x="0" y="72009"/>
                  </a:moveTo>
                  <a:lnTo>
                    <a:pt x="0" y="0"/>
                  </a:lnTo>
                  <a:lnTo>
                    <a:pt x="418908" y="0"/>
                  </a:lnTo>
                  <a:lnTo>
                    <a:pt x="418908" y="74676"/>
                  </a:lnTo>
                  <a:lnTo>
                    <a:pt x="0" y="72009"/>
                  </a:lnTo>
                  <a:close/>
                </a:path>
              </a:pathLst>
            </a:custGeom>
            <a:solidFill>
              <a:srgbClr val="49494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4" name="Google Shape;504;p17"/>
            <p:cNvSpPr/>
            <p:nvPr/>
          </p:nvSpPr>
          <p:spPr>
            <a:xfrm>
              <a:off x="2744565" y="1981197"/>
              <a:ext cx="419383" cy="242697"/>
            </a:xfrm>
            <a:custGeom>
              <a:avLst/>
              <a:gdLst/>
              <a:ahLst/>
              <a:cxnLst/>
              <a:rect l="l" t="t" r="r" b="b"/>
              <a:pathLst>
                <a:path w="419383" h="242697" extrusionOk="0">
                  <a:moveTo>
                    <a:pt x="419384" y="121348"/>
                  </a:moveTo>
                  <a:cubicBezTo>
                    <a:pt x="419384" y="188367"/>
                    <a:pt x="325501" y="242697"/>
                    <a:pt x="209692" y="242697"/>
                  </a:cubicBezTo>
                  <a:cubicBezTo>
                    <a:pt x="93882" y="242697"/>
                    <a:pt x="0" y="188367"/>
                    <a:pt x="0" y="121348"/>
                  </a:cubicBezTo>
                  <a:cubicBezTo>
                    <a:pt x="0" y="54330"/>
                    <a:pt x="93882" y="0"/>
                    <a:pt x="209692" y="0"/>
                  </a:cubicBezTo>
                  <a:cubicBezTo>
                    <a:pt x="325501" y="0"/>
                    <a:pt x="419384" y="54329"/>
                    <a:pt x="419384" y="121348"/>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5" name="Google Shape;505;p17"/>
            <p:cNvSpPr/>
            <p:nvPr/>
          </p:nvSpPr>
          <p:spPr>
            <a:xfrm>
              <a:off x="2697703" y="1845275"/>
              <a:ext cx="511777" cy="296036"/>
            </a:xfrm>
            <a:custGeom>
              <a:avLst/>
              <a:gdLst/>
              <a:ahLst/>
              <a:cxnLst/>
              <a:rect l="l" t="t" r="r" b="b"/>
              <a:pathLst>
                <a:path w="511777" h="296036" extrusionOk="0">
                  <a:moveTo>
                    <a:pt x="511777" y="148019"/>
                  </a:moveTo>
                  <a:cubicBezTo>
                    <a:pt x="511777" y="229767"/>
                    <a:pt x="397212" y="296037"/>
                    <a:pt x="255889" y="296037"/>
                  </a:cubicBezTo>
                  <a:cubicBezTo>
                    <a:pt x="114565" y="296037"/>
                    <a:pt x="0" y="229767"/>
                    <a:pt x="0" y="148019"/>
                  </a:cubicBezTo>
                  <a:cubicBezTo>
                    <a:pt x="0" y="66270"/>
                    <a:pt x="114565" y="0"/>
                    <a:pt x="255889" y="0"/>
                  </a:cubicBezTo>
                  <a:cubicBezTo>
                    <a:pt x="397212" y="0"/>
                    <a:pt x="511777" y="66270"/>
                    <a:pt x="511777" y="148019"/>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6" name="Google Shape;506;p17"/>
            <p:cNvSpPr/>
            <p:nvPr/>
          </p:nvSpPr>
          <p:spPr>
            <a:xfrm>
              <a:off x="2681484" y="530635"/>
              <a:ext cx="548516" cy="1538895"/>
            </a:xfrm>
            <a:custGeom>
              <a:avLst/>
              <a:gdLst/>
              <a:ahLst/>
              <a:cxnLst/>
              <a:rect l="l" t="t" r="r" b="b"/>
              <a:pathLst>
                <a:path w="548516" h="1538895" extrusionOk="0">
                  <a:moveTo>
                    <a:pt x="548433" y="1199007"/>
                  </a:moveTo>
                  <a:lnTo>
                    <a:pt x="548433" y="1199007"/>
                  </a:lnTo>
                  <a:cubicBezTo>
                    <a:pt x="548433" y="1210913"/>
                    <a:pt x="548433" y="1222629"/>
                    <a:pt x="548433" y="1233964"/>
                  </a:cubicBezTo>
                  <a:cubicBezTo>
                    <a:pt x="548433" y="1243489"/>
                    <a:pt x="548433" y="1253014"/>
                    <a:pt x="548433" y="1262539"/>
                  </a:cubicBezTo>
                  <a:cubicBezTo>
                    <a:pt x="548433" y="1275398"/>
                    <a:pt x="547767" y="1287685"/>
                    <a:pt x="547292" y="1299686"/>
                  </a:cubicBezTo>
                  <a:cubicBezTo>
                    <a:pt x="547292" y="1314641"/>
                    <a:pt x="546246" y="1328833"/>
                    <a:pt x="545486" y="1342454"/>
                  </a:cubicBezTo>
                  <a:cubicBezTo>
                    <a:pt x="544725" y="1356074"/>
                    <a:pt x="544060" y="1369409"/>
                    <a:pt x="543109" y="1381697"/>
                  </a:cubicBezTo>
                  <a:cubicBezTo>
                    <a:pt x="539212" y="1435513"/>
                    <a:pt x="539307" y="1475137"/>
                    <a:pt x="532653" y="1490662"/>
                  </a:cubicBezTo>
                  <a:cubicBezTo>
                    <a:pt x="496437" y="1575530"/>
                    <a:pt x="373911" y="1528762"/>
                    <a:pt x="313456" y="1498283"/>
                  </a:cubicBezTo>
                  <a:cubicBezTo>
                    <a:pt x="291118" y="1487043"/>
                    <a:pt x="276384" y="1477804"/>
                    <a:pt x="276384" y="1477804"/>
                  </a:cubicBezTo>
                  <a:lnTo>
                    <a:pt x="270871" y="1477804"/>
                  </a:lnTo>
                  <a:cubicBezTo>
                    <a:pt x="270871" y="1477804"/>
                    <a:pt x="253381" y="1487329"/>
                    <a:pt x="227526" y="1497616"/>
                  </a:cubicBezTo>
                  <a:cubicBezTo>
                    <a:pt x="164124" y="1523333"/>
                    <a:pt x="51104" y="1568958"/>
                    <a:pt x="19735" y="1490377"/>
                  </a:cubicBezTo>
                  <a:cubicBezTo>
                    <a:pt x="14127" y="1476280"/>
                    <a:pt x="8519" y="1429703"/>
                    <a:pt x="5097" y="1380935"/>
                  </a:cubicBezTo>
                  <a:cubicBezTo>
                    <a:pt x="4241" y="1368743"/>
                    <a:pt x="3481" y="1355693"/>
                    <a:pt x="2721" y="1341787"/>
                  </a:cubicBezTo>
                  <a:cubicBezTo>
                    <a:pt x="1960" y="1327880"/>
                    <a:pt x="1580" y="1314069"/>
                    <a:pt x="1010" y="1299115"/>
                  </a:cubicBezTo>
                  <a:cubicBezTo>
                    <a:pt x="1010" y="1287208"/>
                    <a:pt x="344" y="1274921"/>
                    <a:pt x="59" y="1262158"/>
                  </a:cubicBezTo>
                  <a:cubicBezTo>
                    <a:pt x="59" y="1252633"/>
                    <a:pt x="59" y="1243108"/>
                    <a:pt x="59" y="1233583"/>
                  </a:cubicBezTo>
                  <a:lnTo>
                    <a:pt x="59" y="1233583"/>
                  </a:lnTo>
                  <a:lnTo>
                    <a:pt x="59" y="1198626"/>
                  </a:lnTo>
                  <a:lnTo>
                    <a:pt x="59" y="1198626"/>
                  </a:lnTo>
                  <a:cubicBezTo>
                    <a:pt x="-1652" y="866299"/>
                    <a:pt x="33518" y="334899"/>
                    <a:pt x="149676" y="108109"/>
                  </a:cubicBezTo>
                  <a:cubicBezTo>
                    <a:pt x="183230" y="42481"/>
                    <a:pt x="223534" y="2381"/>
                    <a:pt x="271727" y="0"/>
                  </a:cubicBezTo>
                  <a:lnTo>
                    <a:pt x="271727" y="0"/>
                  </a:lnTo>
                  <a:lnTo>
                    <a:pt x="277240" y="0"/>
                  </a:lnTo>
                  <a:lnTo>
                    <a:pt x="277240" y="0"/>
                  </a:lnTo>
                  <a:cubicBezTo>
                    <a:pt x="324768" y="2476"/>
                    <a:pt x="365546" y="42386"/>
                    <a:pt x="399196" y="107728"/>
                  </a:cubicBezTo>
                  <a:cubicBezTo>
                    <a:pt x="513737" y="333661"/>
                    <a:pt x="550524" y="862965"/>
                    <a:pt x="548433" y="1199007"/>
                  </a:cubicBezTo>
                  <a:close/>
                </a:path>
              </a:pathLst>
            </a:custGeom>
            <a:solidFill>
              <a:srgbClr val="EDE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7" name="Google Shape;507;p17"/>
            <p:cNvSpPr/>
            <p:nvPr/>
          </p:nvSpPr>
          <p:spPr>
            <a:xfrm>
              <a:off x="2858251" y="1222531"/>
              <a:ext cx="193342" cy="193738"/>
            </a:xfrm>
            <a:custGeom>
              <a:avLst/>
              <a:gdLst/>
              <a:ahLst/>
              <a:cxnLst/>
              <a:rect l="l" t="t" r="r" b="b"/>
              <a:pathLst>
                <a:path w="193342" h="193738" extrusionOk="0">
                  <a:moveTo>
                    <a:pt x="193342" y="96869"/>
                  </a:moveTo>
                  <a:cubicBezTo>
                    <a:pt x="193342" y="150369"/>
                    <a:pt x="150061" y="193739"/>
                    <a:pt x="96671" y="193739"/>
                  </a:cubicBezTo>
                  <a:cubicBezTo>
                    <a:pt x="43281" y="193739"/>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8" name="Google Shape;508;p17"/>
            <p:cNvSpPr/>
            <p:nvPr/>
          </p:nvSpPr>
          <p:spPr>
            <a:xfrm>
              <a:off x="2844088" y="1208338"/>
              <a:ext cx="221668" cy="222122"/>
            </a:xfrm>
            <a:custGeom>
              <a:avLst/>
              <a:gdLst/>
              <a:ahLst/>
              <a:cxnLst/>
              <a:rect l="l" t="t" r="r" b="b"/>
              <a:pathLst>
                <a:path w="221668" h="222122" extrusionOk="0">
                  <a:moveTo>
                    <a:pt x="110834" y="222123"/>
                  </a:moveTo>
                  <a:cubicBezTo>
                    <a:pt x="49623" y="222123"/>
                    <a:pt x="0" y="172402"/>
                    <a:pt x="0" y="111061"/>
                  </a:cubicBezTo>
                  <a:cubicBezTo>
                    <a:pt x="0" y="49720"/>
                    <a:pt x="49623" y="0"/>
                    <a:pt x="110834" y="0"/>
                  </a:cubicBezTo>
                  <a:cubicBezTo>
                    <a:pt x="172046" y="0"/>
                    <a:pt x="221669" y="49720"/>
                    <a:pt x="221669" y="111061"/>
                  </a:cubicBezTo>
                  <a:cubicBezTo>
                    <a:pt x="221617" y="172374"/>
                    <a:pt x="172025" y="222066"/>
                    <a:pt x="110834" y="222123"/>
                  </a:cubicBezTo>
                  <a:close/>
                  <a:moveTo>
                    <a:pt x="110834" y="28384"/>
                  </a:moveTo>
                  <a:cubicBezTo>
                    <a:pt x="65267" y="28327"/>
                    <a:pt x="28284" y="65303"/>
                    <a:pt x="28231" y="110966"/>
                  </a:cubicBezTo>
                  <a:cubicBezTo>
                    <a:pt x="28179" y="156629"/>
                    <a:pt x="65077" y="193681"/>
                    <a:pt x="110644" y="193738"/>
                  </a:cubicBezTo>
                  <a:cubicBezTo>
                    <a:pt x="156212" y="193796"/>
                    <a:pt x="193195" y="156820"/>
                    <a:pt x="193247" y="111157"/>
                  </a:cubicBezTo>
                  <a:cubicBezTo>
                    <a:pt x="193247" y="111128"/>
                    <a:pt x="193247" y="111090"/>
                    <a:pt x="193247" y="111061"/>
                  </a:cubicBezTo>
                  <a:cubicBezTo>
                    <a:pt x="193195" y="65456"/>
                    <a:pt x="156343" y="28489"/>
                    <a:pt x="110834" y="28384"/>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09" name="Google Shape;509;p17"/>
            <p:cNvSpPr/>
            <p:nvPr/>
          </p:nvSpPr>
          <p:spPr>
            <a:xfrm>
              <a:off x="2858251" y="937733"/>
              <a:ext cx="193342" cy="193738"/>
            </a:xfrm>
            <a:custGeom>
              <a:avLst/>
              <a:gdLst/>
              <a:ahLst/>
              <a:cxnLst/>
              <a:rect l="l" t="t" r="r" b="b"/>
              <a:pathLst>
                <a:path w="193342" h="193738" extrusionOk="0">
                  <a:moveTo>
                    <a:pt x="193342" y="96869"/>
                  </a:moveTo>
                  <a:cubicBezTo>
                    <a:pt x="193342" y="150369"/>
                    <a:pt x="150061" y="193738"/>
                    <a:pt x="96671" y="193738"/>
                  </a:cubicBezTo>
                  <a:cubicBezTo>
                    <a:pt x="43281" y="193738"/>
                    <a:pt x="0" y="150369"/>
                    <a:pt x="0" y="96869"/>
                  </a:cubicBezTo>
                  <a:cubicBezTo>
                    <a:pt x="0" y="43370"/>
                    <a:pt x="43281" y="0"/>
                    <a:pt x="96671" y="0"/>
                  </a:cubicBezTo>
                  <a:cubicBezTo>
                    <a:pt x="150061" y="0"/>
                    <a:pt x="193342" y="43370"/>
                    <a:pt x="193342" y="96869"/>
                  </a:cubicBezTo>
                  <a:close/>
                </a:path>
              </a:pathLst>
            </a:custGeom>
            <a:solidFill>
              <a:srgbClr val="2B30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0" name="Google Shape;510;p17"/>
            <p:cNvSpPr/>
            <p:nvPr/>
          </p:nvSpPr>
          <p:spPr>
            <a:xfrm>
              <a:off x="2843898" y="923636"/>
              <a:ext cx="221858" cy="222313"/>
            </a:xfrm>
            <a:custGeom>
              <a:avLst/>
              <a:gdLst/>
              <a:ahLst/>
              <a:cxnLst/>
              <a:rect l="l" t="t" r="r" b="b"/>
              <a:pathLst>
                <a:path w="221858" h="222313" extrusionOk="0">
                  <a:moveTo>
                    <a:pt x="111025" y="222314"/>
                  </a:moveTo>
                  <a:cubicBezTo>
                    <a:pt x="49760" y="222371"/>
                    <a:pt x="52" y="172641"/>
                    <a:pt x="0" y="111252"/>
                  </a:cubicBezTo>
                  <a:cubicBezTo>
                    <a:pt x="-52" y="49861"/>
                    <a:pt x="49570" y="52"/>
                    <a:pt x="110834" y="0"/>
                  </a:cubicBezTo>
                  <a:cubicBezTo>
                    <a:pt x="172062" y="-52"/>
                    <a:pt x="221754" y="49614"/>
                    <a:pt x="221859" y="110966"/>
                  </a:cubicBezTo>
                  <a:cubicBezTo>
                    <a:pt x="221911" y="172374"/>
                    <a:pt x="172305" y="222209"/>
                    <a:pt x="111025" y="222314"/>
                  </a:cubicBezTo>
                  <a:close/>
                  <a:moveTo>
                    <a:pt x="111025" y="28575"/>
                  </a:moveTo>
                  <a:cubicBezTo>
                    <a:pt x="65457" y="28523"/>
                    <a:pt x="28474" y="65496"/>
                    <a:pt x="28422" y="111157"/>
                  </a:cubicBezTo>
                  <a:cubicBezTo>
                    <a:pt x="28369" y="156820"/>
                    <a:pt x="65267" y="193872"/>
                    <a:pt x="110834" y="193929"/>
                  </a:cubicBezTo>
                  <a:cubicBezTo>
                    <a:pt x="156402" y="193986"/>
                    <a:pt x="193385" y="157010"/>
                    <a:pt x="193437" y="111347"/>
                  </a:cubicBezTo>
                  <a:cubicBezTo>
                    <a:pt x="193437" y="111283"/>
                    <a:pt x="193437" y="111221"/>
                    <a:pt x="193437" y="111157"/>
                  </a:cubicBezTo>
                  <a:cubicBezTo>
                    <a:pt x="193490" y="65496"/>
                    <a:pt x="156592" y="28437"/>
                    <a:pt x="111025" y="28385"/>
                  </a:cubicBezTo>
                  <a:close/>
                </a:path>
              </a:pathLst>
            </a:custGeom>
            <a:solidFill>
              <a:srgbClr val="616E8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1" name="Google Shape;511;p17"/>
            <p:cNvSpPr/>
            <p:nvPr/>
          </p:nvSpPr>
          <p:spPr>
            <a:xfrm>
              <a:off x="2680593" y="1921189"/>
              <a:ext cx="549324" cy="167997"/>
            </a:xfrm>
            <a:custGeom>
              <a:avLst/>
              <a:gdLst/>
              <a:ahLst/>
              <a:cxnLst/>
              <a:rect l="l" t="t" r="r" b="b"/>
              <a:pathLst>
                <a:path w="549324" h="167997" extrusionOk="0">
                  <a:moveTo>
                    <a:pt x="549324" y="0"/>
                  </a:moveTo>
                  <a:cubicBezTo>
                    <a:pt x="549324" y="11906"/>
                    <a:pt x="549324" y="23622"/>
                    <a:pt x="549324" y="35052"/>
                  </a:cubicBezTo>
                  <a:cubicBezTo>
                    <a:pt x="539819" y="66484"/>
                    <a:pt x="513964" y="96583"/>
                    <a:pt x="471949" y="120777"/>
                  </a:cubicBezTo>
                  <a:cubicBezTo>
                    <a:pt x="363016" y="183737"/>
                    <a:pt x="186784" y="183737"/>
                    <a:pt x="77375" y="120777"/>
                  </a:cubicBezTo>
                  <a:cubicBezTo>
                    <a:pt x="35361" y="96393"/>
                    <a:pt x="9601" y="66199"/>
                    <a:pt x="0" y="35052"/>
                  </a:cubicBezTo>
                  <a:lnTo>
                    <a:pt x="0" y="35052"/>
                  </a:lnTo>
                  <a:lnTo>
                    <a:pt x="0" y="95"/>
                  </a:lnTo>
                  <a:cubicBezTo>
                    <a:pt x="9506" y="32099"/>
                    <a:pt x="35170" y="62579"/>
                    <a:pt x="77755" y="87249"/>
                  </a:cubicBezTo>
                  <a:cubicBezTo>
                    <a:pt x="186784" y="150209"/>
                    <a:pt x="363396" y="150209"/>
                    <a:pt x="472329" y="87249"/>
                  </a:cubicBezTo>
                  <a:cubicBezTo>
                    <a:pt x="514059" y="62293"/>
                    <a:pt x="540484" y="31909"/>
                    <a:pt x="5493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2" name="Google Shape;512;p17"/>
            <p:cNvSpPr/>
            <p:nvPr/>
          </p:nvSpPr>
          <p:spPr>
            <a:xfrm>
              <a:off x="2680308" y="1976244"/>
              <a:ext cx="548753" cy="165782"/>
            </a:xfrm>
            <a:custGeom>
              <a:avLst/>
              <a:gdLst/>
              <a:ahLst/>
              <a:cxnLst/>
              <a:rect l="l" t="t" r="r" b="b"/>
              <a:pathLst>
                <a:path w="548753" h="165782" extrusionOk="0">
                  <a:moveTo>
                    <a:pt x="548754" y="381"/>
                  </a:moveTo>
                  <a:cubicBezTo>
                    <a:pt x="548754" y="13145"/>
                    <a:pt x="548088" y="25527"/>
                    <a:pt x="547613" y="37433"/>
                  </a:cubicBezTo>
                  <a:cubicBezTo>
                    <a:pt x="536967" y="67151"/>
                    <a:pt x="511682" y="95441"/>
                    <a:pt x="471569" y="118491"/>
                  </a:cubicBezTo>
                  <a:cubicBezTo>
                    <a:pt x="362636" y="181546"/>
                    <a:pt x="186403" y="181546"/>
                    <a:pt x="76995" y="118491"/>
                  </a:cubicBezTo>
                  <a:cubicBezTo>
                    <a:pt x="36976" y="95250"/>
                    <a:pt x="11692" y="66770"/>
                    <a:pt x="951" y="36862"/>
                  </a:cubicBezTo>
                  <a:cubicBezTo>
                    <a:pt x="951" y="24955"/>
                    <a:pt x="285" y="12668"/>
                    <a:pt x="0" y="0"/>
                  </a:cubicBezTo>
                  <a:cubicBezTo>
                    <a:pt x="9506" y="31051"/>
                    <a:pt x="35456" y="60579"/>
                    <a:pt x="76900" y="84582"/>
                  </a:cubicBezTo>
                  <a:cubicBezTo>
                    <a:pt x="185928" y="147638"/>
                    <a:pt x="362541" y="147638"/>
                    <a:pt x="471474" y="84582"/>
                  </a:cubicBezTo>
                  <a:cubicBezTo>
                    <a:pt x="513108" y="60674"/>
                    <a:pt x="538773" y="31242"/>
                    <a:pt x="548754" y="3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3" name="Google Shape;513;p17"/>
            <p:cNvSpPr/>
            <p:nvPr/>
          </p:nvSpPr>
          <p:spPr>
            <a:xfrm>
              <a:off x="2683349" y="1877470"/>
              <a:ext cx="542765" cy="158087"/>
            </a:xfrm>
            <a:custGeom>
              <a:avLst/>
              <a:gdLst/>
              <a:ahLst/>
              <a:cxnLst/>
              <a:rect l="l" t="t" r="r" b="b"/>
              <a:pathLst>
                <a:path w="542765" h="158087" extrusionOk="0">
                  <a:moveTo>
                    <a:pt x="542765" y="762"/>
                  </a:moveTo>
                  <a:cubicBezTo>
                    <a:pt x="531264" y="28670"/>
                    <a:pt x="506549" y="55245"/>
                    <a:pt x="468812" y="76962"/>
                  </a:cubicBezTo>
                  <a:cubicBezTo>
                    <a:pt x="359879" y="139922"/>
                    <a:pt x="183647" y="139922"/>
                    <a:pt x="74238" y="76962"/>
                  </a:cubicBezTo>
                  <a:cubicBezTo>
                    <a:pt x="36216" y="54864"/>
                    <a:pt x="11502" y="28194"/>
                    <a:pt x="0" y="0"/>
                  </a:cubicBezTo>
                  <a:cubicBezTo>
                    <a:pt x="760" y="13906"/>
                    <a:pt x="1521" y="26956"/>
                    <a:pt x="2376" y="39148"/>
                  </a:cubicBezTo>
                  <a:cubicBezTo>
                    <a:pt x="14639" y="65437"/>
                    <a:pt x="38592" y="90202"/>
                    <a:pt x="74238" y="110871"/>
                  </a:cubicBezTo>
                  <a:cubicBezTo>
                    <a:pt x="120732" y="136255"/>
                    <a:pt x="172028" y="151571"/>
                    <a:pt x="224806" y="155829"/>
                  </a:cubicBezTo>
                  <a:cubicBezTo>
                    <a:pt x="253246" y="158601"/>
                    <a:pt x="281876" y="158820"/>
                    <a:pt x="310355" y="156496"/>
                  </a:cubicBezTo>
                  <a:cubicBezTo>
                    <a:pt x="365732" y="152991"/>
                    <a:pt x="419677" y="137417"/>
                    <a:pt x="468432" y="110871"/>
                  </a:cubicBezTo>
                  <a:cubicBezTo>
                    <a:pt x="503793" y="90392"/>
                    <a:pt x="527652" y="65913"/>
                    <a:pt x="540009" y="399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4" name="Google Shape;514;p17"/>
            <p:cNvSpPr/>
            <p:nvPr/>
          </p:nvSpPr>
          <p:spPr>
            <a:xfrm>
              <a:off x="2829449" y="530444"/>
              <a:ext cx="249519" cy="126863"/>
            </a:xfrm>
            <a:custGeom>
              <a:avLst/>
              <a:gdLst/>
              <a:ahLst/>
              <a:cxnLst/>
              <a:rect l="l" t="t" r="r" b="b"/>
              <a:pathLst>
                <a:path w="249519" h="126863" extrusionOk="0">
                  <a:moveTo>
                    <a:pt x="249520" y="108109"/>
                  </a:moveTo>
                  <a:cubicBezTo>
                    <a:pt x="168218" y="133115"/>
                    <a:pt x="81302" y="133115"/>
                    <a:pt x="0" y="108109"/>
                  </a:cubicBezTo>
                  <a:cubicBezTo>
                    <a:pt x="33555" y="42481"/>
                    <a:pt x="73858" y="2381"/>
                    <a:pt x="122051" y="0"/>
                  </a:cubicBezTo>
                  <a:lnTo>
                    <a:pt x="122051" y="0"/>
                  </a:lnTo>
                  <a:lnTo>
                    <a:pt x="127564" y="0"/>
                  </a:lnTo>
                  <a:lnTo>
                    <a:pt x="127564" y="0"/>
                  </a:lnTo>
                  <a:cubicBezTo>
                    <a:pt x="175567" y="2857"/>
                    <a:pt x="215870" y="42767"/>
                    <a:pt x="249520" y="108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5" name="Google Shape;515;p17"/>
            <p:cNvSpPr/>
            <p:nvPr/>
          </p:nvSpPr>
          <p:spPr>
            <a:xfrm>
              <a:off x="2934010" y="1583052"/>
              <a:ext cx="47432" cy="623982"/>
            </a:xfrm>
            <a:custGeom>
              <a:avLst/>
              <a:gdLst/>
              <a:ahLst/>
              <a:cxnLst/>
              <a:rect l="l" t="t" r="r" b="b"/>
              <a:pathLst>
                <a:path w="47432" h="623982" extrusionOk="0">
                  <a:moveTo>
                    <a:pt x="0" y="0"/>
                  </a:moveTo>
                  <a:lnTo>
                    <a:pt x="47433" y="0"/>
                  </a:lnTo>
                  <a:lnTo>
                    <a:pt x="47433" y="623983"/>
                  </a:lnTo>
                  <a:lnTo>
                    <a:pt x="0" y="6239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516" name="Google Shape;516;p17"/>
            <p:cNvGrpSpPr/>
            <p:nvPr/>
          </p:nvGrpSpPr>
          <p:grpSpPr>
            <a:xfrm>
              <a:off x="4031993" y="117216"/>
              <a:ext cx="2889297" cy="3901793"/>
              <a:chOff x="5533368" y="1047716"/>
              <a:chExt cx="2889297" cy="3901793"/>
            </a:xfrm>
          </p:grpSpPr>
          <p:sp>
            <p:nvSpPr>
              <p:cNvPr id="517" name="Google Shape;517;p17"/>
              <p:cNvSpPr/>
              <p:nvPr/>
            </p:nvSpPr>
            <p:spPr>
              <a:xfrm>
                <a:off x="6153722" y="4072604"/>
                <a:ext cx="1090544" cy="630910"/>
              </a:xfrm>
              <a:custGeom>
                <a:avLst/>
                <a:gdLst/>
                <a:ahLst/>
                <a:cxnLst/>
                <a:rect l="l" t="t" r="r" b="b"/>
                <a:pathLst>
                  <a:path w="1090544" h="630910" extrusionOk="0">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8" name="Google Shape;518;p17"/>
              <p:cNvSpPr/>
              <p:nvPr/>
            </p:nvSpPr>
            <p:spPr>
              <a:xfrm>
                <a:off x="6193969" y="4048886"/>
                <a:ext cx="1090601" cy="630901"/>
              </a:xfrm>
              <a:custGeom>
                <a:avLst/>
                <a:gdLst/>
                <a:ahLst/>
                <a:cxnLst/>
                <a:rect l="l" t="t" r="r" b="b"/>
                <a:pathLst>
                  <a:path w="1090601" h="630901" extrusionOk="0">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19" name="Google Shape;519;p17"/>
              <p:cNvSpPr/>
              <p:nvPr/>
            </p:nvSpPr>
            <p:spPr>
              <a:xfrm>
                <a:off x="7252346" y="4430077"/>
                <a:ext cx="32128" cy="21050"/>
              </a:xfrm>
              <a:custGeom>
                <a:avLst/>
                <a:gdLst/>
                <a:ahLst/>
                <a:cxnLst/>
                <a:rect l="l" t="t" r="r" b="b"/>
                <a:pathLst>
                  <a:path w="32128" h="21050" extrusionOk="0">
                    <a:moveTo>
                      <a:pt x="32129" y="21050"/>
                    </a:moveTo>
                    <a:lnTo>
                      <a:pt x="32129" y="0"/>
                    </a:lnTo>
                    <a:lnTo>
                      <a:pt x="0" y="18574"/>
                    </a:lnTo>
                    <a:lnTo>
                      <a:pt x="32129" y="2105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0" name="Google Shape;520;p17"/>
              <p:cNvSpPr/>
              <p:nvPr/>
            </p:nvSpPr>
            <p:spPr>
              <a:xfrm>
                <a:off x="6193906" y="4285773"/>
                <a:ext cx="32984" cy="21431"/>
              </a:xfrm>
              <a:custGeom>
                <a:avLst/>
                <a:gdLst/>
                <a:ahLst/>
                <a:cxnLst/>
                <a:rect l="l" t="t" r="r" b="b"/>
                <a:pathLst>
                  <a:path w="32984" h="21431" extrusionOk="0">
                    <a:moveTo>
                      <a:pt x="0" y="21431"/>
                    </a:moveTo>
                    <a:lnTo>
                      <a:pt x="0" y="0"/>
                    </a:lnTo>
                    <a:lnTo>
                      <a:pt x="32984" y="13716"/>
                    </a:lnTo>
                    <a:lnTo>
                      <a:pt x="0" y="214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1" name="Google Shape;521;p17"/>
              <p:cNvSpPr/>
              <p:nvPr/>
            </p:nvSpPr>
            <p:spPr>
              <a:xfrm>
                <a:off x="6193969" y="4027741"/>
                <a:ext cx="1090601" cy="630949"/>
              </a:xfrm>
              <a:custGeom>
                <a:avLst/>
                <a:gdLst/>
                <a:ahLst/>
                <a:cxnLst/>
                <a:rect l="l" t="t" r="r" b="b"/>
                <a:pathLst>
                  <a:path w="1090601" h="630949" extrusionOk="0">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2" name="Google Shape;522;p17"/>
              <p:cNvSpPr/>
              <p:nvPr/>
            </p:nvSpPr>
            <p:spPr>
              <a:xfrm>
                <a:off x="6504927" y="3742563"/>
                <a:ext cx="779547" cy="687514"/>
              </a:xfrm>
              <a:custGeom>
                <a:avLst/>
                <a:gdLst/>
                <a:ahLst/>
                <a:cxnLst/>
                <a:rect l="l" t="t" r="r" b="b"/>
                <a:pathLst>
                  <a:path w="779547" h="687514" extrusionOk="0">
                    <a:moveTo>
                      <a:pt x="86025" y="286131"/>
                    </a:moveTo>
                    <a:lnTo>
                      <a:pt x="0" y="0"/>
                    </a:lnTo>
                    <a:lnTo>
                      <a:pt x="702933" y="404050"/>
                    </a:lnTo>
                    <a:lnTo>
                      <a:pt x="779548" y="687514"/>
                    </a:lnTo>
                    <a:lnTo>
                      <a:pt x="86025" y="286131"/>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3" name="Google Shape;523;p17"/>
              <p:cNvSpPr/>
              <p:nvPr/>
            </p:nvSpPr>
            <p:spPr>
              <a:xfrm>
                <a:off x="7254152" y="4405788"/>
                <a:ext cx="30322" cy="36004"/>
              </a:xfrm>
              <a:custGeom>
                <a:avLst/>
                <a:gdLst/>
                <a:ahLst/>
                <a:cxnLst/>
                <a:rect l="l" t="t" r="r" b="b"/>
                <a:pathLst>
                  <a:path w="30322" h="36004" extrusionOk="0">
                    <a:moveTo>
                      <a:pt x="9981" y="36004"/>
                    </a:moveTo>
                    <a:lnTo>
                      <a:pt x="30323" y="24289"/>
                    </a:lnTo>
                    <a:lnTo>
                      <a:pt x="0" y="0"/>
                    </a:lnTo>
                    <a:close/>
                  </a:path>
                </a:pathLst>
              </a:custGeom>
              <a:solidFill>
                <a:srgbClr val="9EA1A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4" name="Google Shape;524;p17"/>
              <p:cNvSpPr/>
              <p:nvPr/>
            </p:nvSpPr>
            <p:spPr>
              <a:xfrm>
                <a:off x="6482779" y="3753326"/>
                <a:ext cx="781258" cy="688466"/>
              </a:xfrm>
              <a:custGeom>
                <a:avLst/>
                <a:gdLst/>
                <a:ahLst/>
                <a:cxnLst/>
                <a:rect l="l" t="t" r="r" b="b"/>
                <a:pathLst>
                  <a:path w="781258" h="688466" extrusionOk="0">
                    <a:moveTo>
                      <a:pt x="86025" y="286131"/>
                    </a:moveTo>
                    <a:lnTo>
                      <a:pt x="0" y="0"/>
                    </a:lnTo>
                    <a:lnTo>
                      <a:pt x="702933" y="404051"/>
                    </a:lnTo>
                    <a:lnTo>
                      <a:pt x="781259" y="688467"/>
                    </a:lnTo>
                    <a:lnTo>
                      <a:pt x="86025" y="286131"/>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5" name="Google Shape;525;p17"/>
              <p:cNvSpPr/>
              <p:nvPr/>
            </p:nvSpPr>
            <p:spPr>
              <a:xfrm>
                <a:off x="5563120" y="1047716"/>
                <a:ext cx="2859545" cy="3884751"/>
              </a:xfrm>
              <a:custGeom>
                <a:avLst/>
                <a:gdLst/>
                <a:ahLst/>
                <a:cxnLst/>
                <a:rect l="l" t="t" r="r" b="b"/>
                <a:pathLst>
                  <a:path w="2859545" h="3884751" extrusionOk="0">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6" name="Google Shape;526;p17"/>
              <p:cNvSpPr/>
              <p:nvPr/>
            </p:nvSpPr>
            <p:spPr>
              <a:xfrm>
                <a:off x="8367249" y="4838795"/>
                <a:ext cx="30132" cy="106965"/>
              </a:xfrm>
              <a:custGeom>
                <a:avLst/>
                <a:gdLst/>
                <a:ahLst/>
                <a:cxnLst/>
                <a:rect l="l" t="t" r="r" b="b"/>
                <a:pathLst>
                  <a:path w="30132" h="106965" extrusionOk="0">
                    <a:moveTo>
                      <a:pt x="0" y="106966"/>
                    </a:moveTo>
                    <a:lnTo>
                      <a:pt x="30132" y="89535"/>
                    </a:lnTo>
                    <a:lnTo>
                      <a:pt x="17110" y="0"/>
                    </a:lnTo>
                    <a:lnTo>
                      <a:pt x="0" y="10696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7" name="Google Shape;527;p17"/>
              <p:cNvSpPr/>
              <p:nvPr/>
            </p:nvSpPr>
            <p:spPr>
              <a:xfrm>
                <a:off x="5558272" y="1051845"/>
                <a:ext cx="72337" cy="31155"/>
              </a:xfrm>
              <a:custGeom>
                <a:avLst/>
                <a:gdLst/>
                <a:ahLst/>
                <a:cxnLst/>
                <a:rect l="l" t="t" r="r" b="b"/>
                <a:pathLst>
                  <a:path w="72337" h="31155" extrusionOk="0">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8" name="Google Shape;528;p17"/>
              <p:cNvSpPr/>
              <p:nvPr/>
            </p:nvSpPr>
            <p:spPr>
              <a:xfrm>
                <a:off x="5538216" y="1062192"/>
                <a:ext cx="2859165" cy="3884558"/>
              </a:xfrm>
              <a:custGeom>
                <a:avLst/>
                <a:gdLst/>
                <a:ahLst/>
                <a:cxnLst/>
                <a:rect l="l" t="t" r="r" b="b"/>
                <a:pathLst>
                  <a:path w="2859165" h="3884558" extrusionOk="0">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29" name="Google Shape;529;p17"/>
              <p:cNvSpPr/>
              <p:nvPr/>
            </p:nvSpPr>
            <p:spPr>
              <a:xfrm>
                <a:off x="5533368" y="1064955"/>
                <a:ext cx="2859260" cy="3884554"/>
              </a:xfrm>
              <a:custGeom>
                <a:avLst/>
                <a:gdLst/>
                <a:ahLst/>
                <a:cxnLst/>
                <a:rect l="l" t="t" r="r" b="b"/>
                <a:pathLst>
                  <a:path w="2859260" h="3884554" extrusionOk="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0" name="Google Shape;530;p17"/>
              <p:cNvSpPr/>
              <p:nvPr/>
            </p:nvSpPr>
            <p:spPr>
              <a:xfrm>
                <a:off x="5568443" y="1110406"/>
                <a:ext cx="2788159" cy="3702480"/>
              </a:xfrm>
              <a:custGeom>
                <a:avLst/>
                <a:gdLst/>
                <a:ahLst/>
                <a:cxnLst/>
                <a:rect l="l" t="t" r="r" b="b"/>
                <a:pathLst>
                  <a:path w="2788159" h="3702480" extrusionOk="0">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1" name="Google Shape;531;p17"/>
              <p:cNvSpPr/>
              <p:nvPr/>
            </p:nvSpPr>
            <p:spPr>
              <a:xfrm>
                <a:off x="5762166" y="1403396"/>
                <a:ext cx="919754" cy="618313"/>
              </a:xfrm>
              <a:custGeom>
                <a:avLst/>
                <a:gdLst/>
                <a:ahLst/>
                <a:cxnLst/>
                <a:rect l="l" t="t" r="r" b="b"/>
                <a:pathLst>
                  <a:path w="919754" h="618313" extrusionOk="0">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2" name="Google Shape;532;p17"/>
              <p:cNvSpPr/>
              <p:nvPr/>
            </p:nvSpPr>
            <p:spPr>
              <a:xfrm>
                <a:off x="5766158" y="1584712"/>
                <a:ext cx="686298" cy="451951"/>
              </a:xfrm>
              <a:custGeom>
                <a:avLst/>
                <a:gdLst/>
                <a:ahLst/>
                <a:cxnLst/>
                <a:rect l="l" t="t" r="r" b="b"/>
                <a:pathLst>
                  <a:path w="686298" h="451951" extrusionOk="0">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3" name="Google Shape;533;p17"/>
              <p:cNvSpPr/>
              <p:nvPr/>
            </p:nvSpPr>
            <p:spPr>
              <a:xfrm>
                <a:off x="5766158" y="1702632"/>
                <a:ext cx="686488" cy="451759"/>
              </a:xfrm>
              <a:custGeom>
                <a:avLst/>
                <a:gdLst/>
                <a:ahLst/>
                <a:cxnLst/>
                <a:rect l="l" t="t" r="r" b="b"/>
                <a:pathLst>
                  <a:path w="686488" h="451759" extrusionOk="0">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4" name="Google Shape;534;p17"/>
              <p:cNvSpPr/>
              <p:nvPr/>
            </p:nvSpPr>
            <p:spPr>
              <a:xfrm>
                <a:off x="5766158" y="1820170"/>
                <a:ext cx="562156" cy="379997"/>
              </a:xfrm>
              <a:custGeom>
                <a:avLst/>
                <a:gdLst/>
                <a:ahLst/>
                <a:cxnLst/>
                <a:rect l="l" t="t" r="r" b="b"/>
                <a:pathLst>
                  <a:path w="562156" h="379997" extrusionOk="0">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5" name="Google Shape;535;p17"/>
              <p:cNvSpPr/>
              <p:nvPr/>
            </p:nvSpPr>
            <p:spPr>
              <a:xfrm>
                <a:off x="5762166" y="2639293"/>
                <a:ext cx="919754" cy="618340"/>
              </a:xfrm>
              <a:custGeom>
                <a:avLst/>
                <a:gdLst/>
                <a:ahLst/>
                <a:cxnLst/>
                <a:rect l="l" t="t" r="r" b="b"/>
                <a:pathLst>
                  <a:path w="919754" h="618340" extrusionOk="0">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6" name="Google Shape;536;p17"/>
              <p:cNvSpPr/>
              <p:nvPr/>
            </p:nvSpPr>
            <p:spPr>
              <a:xfrm>
                <a:off x="5766158" y="2821069"/>
                <a:ext cx="686488" cy="451519"/>
              </a:xfrm>
              <a:custGeom>
                <a:avLst/>
                <a:gdLst/>
                <a:ahLst/>
                <a:cxnLst/>
                <a:rect l="l" t="t" r="r" b="b"/>
                <a:pathLst>
                  <a:path w="686488" h="451519" extrusionOk="0">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7" name="Google Shape;537;p17"/>
              <p:cNvSpPr/>
              <p:nvPr/>
            </p:nvSpPr>
            <p:spPr>
              <a:xfrm>
                <a:off x="5766158" y="2938486"/>
                <a:ext cx="686488" cy="451826"/>
              </a:xfrm>
              <a:custGeom>
                <a:avLst/>
                <a:gdLst/>
                <a:ahLst/>
                <a:cxnLst/>
                <a:rect l="l" t="t" r="r" b="b"/>
                <a:pathLst>
                  <a:path w="686488" h="451826" extrusionOk="0">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8" name="Google Shape;538;p17"/>
              <p:cNvSpPr/>
              <p:nvPr/>
            </p:nvSpPr>
            <p:spPr>
              <a:xfrm>
                <a:off x="5766158" y="3056051"/>
                <a:ext cx="562156" cy="379920"/>
              </a:xfrm>
              <a:custGeom>
                <a:avLst/>
                <a:gdLst/>
                <a:ahLst/>
                <a:cxnLst/>
                <a:rect l="l" t="t" r="r" b="b"/>
                <a:pathLst>
                  <a:path w="562156" h="379920" extrusionOk="0">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39" name="Google Shape;539;p17"/>
              <p:cNvSpPr/>
              <p:nvPr/>
            </p:nvSpPr>
            <p:spPr>
              <a:xfrm>
                <a:off x="6897600" y="3332192"/>
                <a:ext cx="1250451" cy="1162368"/>
              </a:xfrm>
              <a:custGeom>
                <a:avLst/>
                <a:gdLst/>
                <a:ahLst/>
                <a:cxnLst/>
                <a:rect l="l" t="t" r="r" b="b"/>
                <a:pathLst>
                  <a:path w="1250451" h="1162368" extrusionOk="0">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0" name="Google Shape;540;p17"/>
              <p:cNvSpPr/>
              <p:nvPr/>
            </p:nvSpPr>
            <p:spPr>
              <a:xfrm>
                <a:off x="5766443" y="2003281"/>
                <a:ext cx="882682" cy="1029375"/>
              </a:xfrm>
              <a:custGeom>
                <a:avLst/>
                <a:gdLst/>
                <a:ahLst/>
                <a:cxnLst/>
                <a:rect l="l" t="t" r="r" b="b"/>
                <a:pathLst>
                  <a:path w="882682" h="1029375" extrusionOk="0">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1" name="Google Shape;541;p17"/>
              <p:cNvSpPr/>
              <p:nvPr/>
            </p:nvSpPr>
            <p:spPr>
              <a:xfrm>
                <a:off x="6897600" y="3388613"/>
                <a:ext cx="1250451" cy="1106424"/>
              </a:xfrm>
              <a:custGeom>
                <a:avLst/>
                <a:gdLst/>
                <a:ahLst/>
                <a:cxnLst/>
                <a:rect l="l" t="t" r="r" b="b"/>
                <a:pathLst>
                  <a:path w="1250451" h="1106424" extrusionOk="0">
                    <a:moveTo>
                      <a:pt x="0" y="0"/>
                    </a:moveTo>
                    <a:lnTo>
                      <a:pt x="0" y="383096"/>
                    </a:lnTo>
                    <a:lnTo>
                      <a:pt x="1250452" y="1106424"/>
                    </a:lnTo>
                    <a:lnTo>
                      <a:pt x="1250452" y="214027"/>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2" name="Google Shape;542;p17"/>
              <p:cNvSpPr/>
              <p:nvPr/>
            </p:nvSpPr>
            <p:spPr>
              <a:xfrm>
                <a:off x="7389036" y="3376326"/>
                <a:ext cx="9505" cy="678751"/>
              </a:xfrm>
              <a:custGeom>
                <a:avLst/>
                <a:gdLst/>
                <a:ahLst/>
                <a:cxnLst/>
                <a:rect l="l" t="t" r="r" b="b"/>
                <a:pathLst>
                  <a:path w="9505" h="678751" extrusionOk="0">
                    <a:moveTo>
                      <a:pt x="0" y="0"/>
                    </a:moveTo>
                    <a:lnTo>
                      <a:pt x="0" y="678752"/>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3" name="Google Shape;543;p17"/>
              <p:cNvSpPr/>
              <p:nvPr/>
            </p:nvSpPr>
            <p:spPr>
              <a:xfrm>
                <a:off x="7771633" y="3805618"/>
                <a:ext cx="9505" cy="470725"/>
              </a:xfrm>
              <a:custGeom>
                <a:avLst/>
                <a:gdLst/>
                <a:ahLst/>
                <a:cxnLst/>
                <a:rect l="l" t="t" r="r" b="b"/>
                <a:pathLst>
                  <a:path w="9505" h="470725" extrusionOk="0">
                    <a:moveTo>
                      <a:pt x="0" y="0"/>
                    </a:moveTo>
                    <a:lnTo>
                      <a:pt x="0" y="470725"/>
                    </a:lnTo>
                  </a:path>
                </a:pathLst>
              </a:custGeom>
              <a:noFill/>
              <a:ln w="9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4" name="Google Shape;544;p17"/>
              <p:cNvSpPr/>
              <p:nvPr/>
            </p:nvSpPr>
            <p:spPr>
              <a:xfrm>
                <a:off x="6897600" y="3332663"/>
                <a:ext cx="1250451" cy="479359"/>
              </a:xfrm>
              <a:custGeom>
                <a:avLst/>
                <a:gdLst/>
                <a:ahLst/>
                <a:cxnLst/>
                <a:rect l="l" t="t" r="r" b="b"/>
                <a:pathLst>
                  <a:path w="1250451" h="479359" extrusionOk="0">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w="14525" cap="flat" cmpd="sng">
                <a:solidFill>
                  <a:srgbClr val="E9EAF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5" name="Google Shape;545;p17"/>
              <p:cNvSpPr/>
              <p:nvPr/>
            </p:nvSpPr>
            <p:spPr>
              <a:xfrm rot="-1801764">
                <a:off x="7364922" y="3334621"/>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6" name="Google Shape;546;p17"/>
              <p:cNvSpPr/>
              <p:nvPr/>
            </p:nvSpPr>
            <p:spPr>
              <a:xfrm rot="-1790023">
                <a:off x="8141346" y="3571007"/>
                <a:ext cx="48265" cy="83920"/>
              </a:xfrm>
              <a:custGeom>
                <a:avLst/>
                <a:gdLst/>
                <a:ahLst/>
                <a:cxnLst/>
                <a:rect l="l" t="t" r="r" b="b"/>
                <a:pathLst>
                  <a:path w="48263" h="83917" extrusionOk="0">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7" name="Google Shape;547;p17"/>
              <p:cNvSpPr/>
              <p:nvPr/>
            </p:nvSpPr>
            <p:spPr>
              <a:xfrm rot="-1790023">
                <a:off x="7763340" y="3766404"/>
                <a:ext cx="48265" cy="83920"/>
              </a:xfrm>
              <a:custGeom>
                <a:avLst/>
                <a:gdLst/>
                <a:ahLst/>
                <a:cxnLst/>
                <a:rect l="l" t="t" r="r" b="b"/>
                <a:pathLst>
                  <a:path w="48263" h="83917" extrusionOk="0">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8" name="Google Shape;548;p17"/>
              <p:cNvSpPr/>
              <p:nvPr/>
            </p:nvSpPr>
            <p:spPr>
              <a:xfrm rot="-1801764">
                <a:off x="6873548" y="3361832"/>
                <a:ext cx="48054" cy="83555"/>
              </a:xfrm>
              <a:custGeom>
                <a:avLst/>
                <a:gdLst/>
                <a:ahLst/>
                <a:cxnLst/>
                <a:rect l="l" t="t" r="r" b="b"/>
                <a:pathLst>
                  <a:path w="48097" h="83629" extrusionOk="0">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49" name="Google Shape;549;p17"/>
              <p:cNvSpPr/>
              <p:nvPr/>
            </p:nvSpPr>
            <p:spPr>
              <a:xfrm>
                <a:off x="6868038" y="2430219"/>
                <a:ext cx="78705" cy="316778"/>
              </a:xfrm>
              <a:custGeom>
                <a:avLst/>
                <a:gdLst/>
                <a:ahLst/>
                <a:cxnLst/>
                <a:rect l="l" t="t" r="r" b="b"/>
                <a:pathLst>
                  <a:path w="78705" h="316778" extrusionOk="0">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0" name="Google Shape;550;p17"/>
              <p:cNvSpPr/>
              <p:nvPr/>
            </p:nvSpPr>
            <p:spPr>
              <a:xfrm>
                <a:off x="6986477" y="2241366"/>
                <a:ext cx="78420" cy="573928"/>
              </a:xfrm>
              <a:custGeom>
                <a:avLst/>
                <a:gdLst/>
                <a:ahLst/>
                <a:cxnLst/>
                <a:rect l="l" t="t" r="r" b="b"/>
                <a:pathLst>
                  <a:path w="78420" h="573928" extrusionOk="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1" name="Google Shape;551;p17"/>
              <p:cNvSpPr/>
              <p:nvPr/>
            </p:nvSpPr>
            <p:spPr>
              <a:xfrm>
                <a:off x="7222119" y="2426981"/>
                <a:ext cx="78420" cy="524860"/>
              </a:xfrm>
              <a:custGeom>
                <a:avLst/>
                <a:gdLst/>
                <a:ahLst/>
                <a:cxnLst/>
                <a:rect l="l" t="t" r="r" b="b"/>
                <a:pathLst>
                  <a:path w="78420" h="524860" extrusionOk="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2" name="Google Shape;552;p17"/>
              <p:cNvSpPr/>
              <p:nvPr/>
            </p:nvSpPr>
            <p:spPr>
              <a:xfrm>
                <a:off x="7340177" y="2573447"/>
                <a:ext cx="78420" cy="446687"/>
              </a:xfrm>
              <a:custGeom>
                <a:avLst/>
                <a:gdLst/>
                <a:ahLst/>
                <a:cxnLst/>
                <a:rect l="l" t="t" r="r" b="b"/>
                <a:pathLst>
                  <a:path w="78420" h="446687" extrusionOk="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3" name="Google Shape;553;p17"/>
              <p:cNvSpPr/>
              <p:nvPr/>
            </p:nvSpPr>
            <p:spPr>
              <a:xfrm>
                <a:off x="7575249" y="2900319"/>
                <a:ext cx="78325" cy="255777"/>
              </a:xfrm>
              <a:custGeom>
                <a:avLst/>
                <a:gdLst/>
                <a:ahLst/>
                <a:cxnLst/>
                <a:rect l="l" t="t" r="r" b="b"/>
                <a:pathLst>
                  <a:path w="78325" h="255777" extrusionOk="0">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4" name="Google Shape;554;p17"/>
              <p:cNvSpPr/>
              <p:nvPr/>
            </p:nvSpPr>
            <p:spPr>
              <a:xfrm>
                <a:off x="7693593" y="2520557"/>
                <a:ext cx="78420" cy="703833"/>
              </a:xfrm>
              <a:custGeom>
                <a:avLst/>
                <a:gdLst/>
                <a:ahLst/>
                <a:cxnLst/>
                <a:rect l="l" t="t" r="r" b="b"/>
                <a:pathLst>
                  <a:path w="78420" h="703833" extrusionOk="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5" name="Google Shape;555;p17"/>
              <p:cNvSpPr/>
              <p:nvPr/>
            </p:nvSpPr>
            <p:spPr>
              <a:xfrm>
                <a:off x="7981135" y="3135165"/>
                <a:ext cx="78420" cy="255818"/>
              </a:xfrm>
              <a:custGeom>
                <a:avLst/>
                <a:gdLst/>
                <a:ahLst/>
                <a:cxnLst/>
                <a:rect l="l" t="t" r="r" b="b"/>
                <a:pathLst>
                  <a:path w="78420" h="255818" extrusionOk="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6" name="Google Shape;556;p17"/>
              <p:cNvSpPr/>
              <p:nvPr/>
            </p:nvSpPr>
            <p:spPr>
              <a:xfrm>
                <a:off x="8099193" y="3142308"/>
                <a:ext cx="78420" cy="316963"/>
              </a:xfrm>
              <a:custGeom>
                <a:avLst/>
                <a:gdLst/>
                <a:ahLst/>
                <a:cxnLst/>
                <a:rect l="l" t="t" r="r" b="b"/>
                <a:pathLst>
                  <a:path w="78420" h="316963" extrusionOk="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sp>
          <p:nvSpPr>
            <p:cNvPr id="557" name="Google Shape;557;p17"/>
            <p:cNvSpPr/>
            <p:nvPr/>
          </p:nvSpPr>
          <p:spPr>
            <a:xfrm>
              <a:off x="2810939" y="4355647"/>
              <a:ext cx="905825" cy="524291"/>
            </a:xfrm>
            <a:custGeom>
              <a:avLst/>
              <a:gdLst/>
              <a:ahLst/>
              <a:cxnLst/>
              <a:rect l="l" t="t" r="r" b="b"/>
              <a:pathLst>
                <a:path w="905825" h="524291" extrusionOk="0">
                  <a:moveTo>
                    <a:pt x="456810" y="505052"/>
                  </a:moveTo>
                  <a:lnTo>
                    <a:pt x="32483" y="259879"/>
                  </a:lnTo>
                  <a:cubicBezTo>
                    <a:pt x="-15615" y="231970"/>
                    <a:pt x="-9626" y="183679"/>
                    <a:pt x="45981" y="151294"/>
                  </a:cubicBezTo>
                  <a:lnTo>
                    <a:pt x="261376" y="26611"/>
                  </a:lnTo>
                  <a:cubicBezTo>
                    <a:pt x="316889" y="-5488"/>
                    <a:pt x="400632" y="-9298"/>
                    <a:pt x="449015" y="19277"/>
                  </a:cubicBezTo>
                  <a:lnTo>
                    <a:pt x="873342" y="264832"/>
                  </a:lnTo>
                  <a:cubicBezTo>
                    <a:pt x="921440" y="292645"/>
                    <a:pt x="915451" y="341032"/>
                    <a:pt x="859844" y="373322"/>
                  </a:cubicBezTo>
                  <a:lnTo>
                    <a:pt x="644449" y="498004"/>
                  </a:lnTo>
                  <a:cubicBezTo>
                    <a:pt x="588937" y="529627"/>
                    <a:pt x="505193" y="533627"/>
                    <a:pt x="456810" y="505052"/>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8" name="Google Shape;558;p17"/>
            <p:cNvSpPr/>
            <p:nvPr/>
          </p:nvSpPr>
          <p:spPr>
            <a:xfrm>
              <a:off x="2999385" y="3858955"/>
              <a:ext cx="906089" cy="910207"/>
            </a:xfrm>
            <a:custGeom>
              <a:avLst/>
              <a:gdLst/>
              <a:ahLst/>
              <a:cxnLst/>
              <a:rect l="l" t="t" r="r" b="b"/>
              <a:pathLst>
                <a:path w="906089" h="910207" extrusionOk="0">
                  <a:moveTo>
                    <a:pt x="906089" y="695706"/>
                  </a:moveTo>
                  <a:lnTo>
                    <a:pt x="906089" y="102203"/>
                  </a:lnTo>
                  <a:lnTo>
                    <a:pt x="23" y="0"/>
                  </a:lnTo>
                  <a:lnTo>
                    <a:pt x="23" y="597218"/>
                  </a:lnTo>
                  <a:lnTo>
                    <a:pt x="23" y="597218"/>
                  </a:lnTo>
                  <a:cubicBezTo>
                    <a:pt x="-547" y="615506"/>
                    <a:pt x="9528" y="632936"/>
                    <a:pt x="32342" y="645891"/>
                  </a:cubicBezTo>
                  <a:lnTo>
                    <a:pt x="456668" y="891445"/>
                  </a:lnTo>
                  <a:cubicBezTo>
                    <a:pt x="504766" y="919258"/>
                    <a:pt x="588795" y="915734"/>
                    <a:pt x="644307" y="883634"/>
                  </a:cubicBezTo>
                  <a:lnTo>
                    <a:pt x="859702" y="758952"/>
                  </a:lnTo>
                  <a:cubicBezTo>
                    <a:pt x="890975" y="740855"/>
                    <a:pt x="906565" y="717518"/>
                    <a:pt x="905614" y="6957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59" name="Google Shape;559;p17"/>
            <p:cNvSpPr/>
            <p:nvPr/>
          </p:nvSpPr>
          <p:spPr>
            <a:xfrm>
              <a:off x="2999385" y="3718383"/>
              <a:ext cx="905566" cy="524522"/>
            </a:xfrm>
            <a:custGeom>
              <a:avLst/>
              <a:gdLst/>
              <a:ahLst/>
              <a:cxnLst/>
              <a:rect l="l" t="t" r="r" b="b"/>
              <a:pathLst>
                <a:path w="905566" h="524522" extrusionOk="0">
                  <a:moveTo>
                    <a:pt x="905519" y="307545"/>
                  </a:moveTo>
                  <a:lnTo>
                    <a:pt x="905519" y="242775"/>
                  </a:lnTo>
                  <a:lnTo>
                    <a:pt x="835843" y="242775"/>
                  </a:lnTo>
                  <a:lnTo>
                    <a:pt x="448874" y="18842"/>
                  </a:lnTo>
                  <a:cubicBezTo>
                    <a:pt x="400776" y="-9066"/>
                    <a:pt x="316747" y="-5542"/>
                    <a:pt x="261235" y="26557"/>
                  </a:cubicBezTo>
                  <a:lnTo>
                    <a:pt x="45839" y="151716"/>
                  </a:lnTo>
                  <a:cubicBezTo>
                    <a:pt x="42009" y="153897"/>
                    <a:pt x="38296" y="156279"/>
                    <a:pt x="34718" y="158860"/>
                  </a:cubicBezTo>
                  <a:lnTo>
                    <a:pt x="23" y="141048"/>
                  </a:lnTo>
                  <a:cubicBezTo>
                    <a:pt x="23" y="141048"/>
                    <a:pt x="23" y="209533"/>
                    <a:pt x="23" y="211819"/>
                  </a:cubicBezTo>
                  <a:lnTo>
                    <a:pt x="23" y="211819"/>
                  </a:lnTo>
                  <a:cubicBezTo>
                    <a:pt x="-547" y="229916"/>
                    <a:pt x="9528" y="247347"/>
                    <a:pt x="32342" y="260301"/>
                  </a:cubicBezTo>
                  <a:lnTo>
                    <a:pt x="456668" y="505760"/>
                  </a:lnTo>
                  <a:cubicBezTo>
                    <a:pt x="504766" y="533573"/>
                    <a:pt x="588795" y="530049"/>
                    <a:pt x="644307" y="497950"/>
                  </a:cubicBezTo>
                  <a:lnTo>
                    <a:pt x="859702" y="373363"/>
                  </a:lnTo>
                  <a:cubicBezTo>
                    <a:pt x="891926" y="354313"/>
                    <a:pt x="907230" y="330500"/>
                    <a:pt x="905424" y="308021"/>
                  </a:cubicBezTo>
                  <a:close/>
                </a:path>
              </a:pathLst>
            </a:custGeom>
            <a:solidFill>
              <a:srgbClr val="EDF0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0" name="Google Shape;560;p17"/>
            <p:cNvSpPr/>
            <p:nvPr/>
          </p:nvSpPr>
          <p:spPr>
            <a:xfrm>
              <a:off x="2999243" y="3647851"/>
              <a:ext cx="905825" cy="524031"/>
            </a:xfrm>
            <a:custGeom>
              <a:avLst/>
              <a:gdLst/>
              <a:ahLst/>
              <a:cxnLst/>
              <a:rect l="l" t="t" r="r" b="b"/>
              <a:pathLst>
                <a:path w="905825" h="524031" extrusionOk="0">
                  <a:moveTo>
                    <a:pt x="456810" y="505236"/>
                  </a:moveTo>
                  <a:lnTo>
                    <a:pt x="32483" y="259777"/>
                  </a:lnTo>
                  <a:cubicBezTo>
                    <a:pt x="-15615" y="231964"/>
                    <a:pt x="-9626" y="183577"/>
                    <a:pt x="45981" y="151192"/>
                  </a:cubicBezTo>
                  <a:lnTo>
                    <a:pt x="261376" y="26605"/>
                  </a:lnTo>
                  <a:cubicBezTo>
                    <a:pt x="316889" y="-5589"/>
                    <a:pt x="400917" y="-9018"/>
                    <a:pt x="449015" y="18795"/>
                  </a:cubicBezTo>
                  <a:lnTo>
                    <a:pt x="873342" y="264254"/>
                  </a:lnTo>
                  <a:cubicBezTo>
                    <a:pt x="921440" y="292067"/>
                    <a:pt x="915451" y="340454"/>
                    <a:pt x="859844" y="372839"/>
                  </a:cubicBezTo>
                  <a:lnTo>
                    <a:pt x="644449" y="497426"/>
                  </a:lnTo>
                  <a:cubicBezTo>
                    <a:pt x="588937" y="529620"/>
                    <a:pt x="504908" y="533050"/>
                    <a:pt x="456810" y="505236"/>
                  </a:cubicBezTo>
                  <a:close/>
                </a:path>
              </a:pathLst>
            </a:custGeom>
            <a:solidFill>
              <a:srgbClr val="E2E5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1" name="Google Shape;561;p17"/>
            <p:cNvSpPr/>
            <p:nvPr/>
          </p:nvSpPr>
          <p:spPr>
            <a:xfrm>
              <a:off x="3230772" y="3780524"/>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293" y="12575"/>
                    <a:pt x="13716" y="14395"/>
                    <a:pt x="11312" y="16424"/>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2" name="Google Shape;562;p17"/>
            <p:cNvSpPr/>
            <p:nvPr/>
          </p:nvSpPr>
          <p:spPr>
            <a:xfrm>
              <a:off x="3230772" y="3756847"/>
              <a:ext cx="129655" cy="75056"/>
            </a:xfrm>
            <a:custGeom>
              <a:avLst/>
              <a:gdLst/>
              <a:ahLst/>
              <a:cxnLst/>
              <a:rect l="l" t="t" r="r" b="b"/>
              <a:pathLst>
                <a:path w="129655" h="75056" extrusionOk="0">
                  <a:moveTo>
                    <a:pt x="129655" y="37528"/>
                  </a:moveTo>
                  <a:cubicBezTo>
                    <a:pt x="129655" y="58255"/>
                    <a:pt x="100631" y="75057"/>
                    <a:pt x="64828" y="75057"/>
                  </a:cubicBezTo>
                  <a:cubicBezTo>
                    <a:pt x="29024" y="75057"/>
                    <a:pt x="0" y="58255"/>
                    <a:pt x="0" y="37528"/>
                  </a:cubicBezTo>
                  <a:cubicBezTo>
                    <a:pt x="0" y="16802"/>
                    <a:pt x="29024" y="0"/>
                    <a:pt x="64828" y="0"/>
                  </a:cubicBezTo>
                  <a:cubicBezTo>
                    <a:pt x="100631" y="0"/>
                    <a:pt x="129655" y="16802"/>
                    <a:pt x="129655" y="375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3" name="Google Shape;563;p17"/>
            <p:cNvSpPr/>
            <p:nvPr/>
          </p:nvSpPr>
          <p:spPr>
            <a:xfrm>
              <a:off x="3393243" y="3872036"/>
              <a:ext cx="129623" cy="74995"/>
            </a:xfrm>
            <a:custGeom>
              <a:avLst/>
              <a:gdLst/>
              <a:ahLst/>
              <a:cxnLst/>
              <a:rect l="l" t="t" r="r" b="b"/>
              <a:pathLst>
                <a:path w="129623" h="74995" extrusionOk="0">
                  <a:moveTo>
                    <a:pt x="128018" y="45689"/>
                  </a:moveTo>
                  <a:cubicBezTo>
                    <a:pt x="124482" y="53623"/>
                    <a:pt x="118341" y="60110"/>
                    <a:pt x="110623" y="64072"/>
                  </a:cubicBezTo>
                  <a:cubicBezTo>
                    <a:pt x="81812" y="78636"/>
                    <a:pt x="47801" y="78636"/>
                    <a:pt x="18990" y="64072"/>
                  </a:cubicBezTo>
                  <a:cubicBezTo>
                    <a:pt x="11271" y="60110"/>
                    <a:pt x="5131" y="53623"/>
                    <a:pt x="1595" y="45689"/>
                  </a:cubicBezTo>
                  <a:cubicBezTo>
                    <a:pt x="-3158" y="33497"/>
                    <a:pt x="2735" y="20448"/>
                    <a:pt x="18990" y="10923"/>
                  </a:cubicBezTo>
                  <a:cubicBezTo>
                    <a:pt x="47801" y="-3641"/>
                    <a:pt x="81812" y="-3641"/>
                    <a:pt x="110623" y="10923"/>
                  </a:cubicBezTo>
                  <a:cubicBezTo>
                    <a:pt x="126972" y="19971"/>
                    <a:pt x="132771" y="33021"/>
                    <a:pt x="128018" y="4568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4" name="Google Shape;564;p17"/>
            <p:cNvSpPr/>
            <p:nvPr/>
          </p:nvSpPr>
          <p:spPr>
            <a:xfrm>
              <a:off x="3395112" y="3888323"/>
              <a:ext cx="126148" cy="58707"/>
            </a:xfrm>
            <a:custGeom>
              <a:avLst/>
              <a:gdLst/>
              <a:ahLst/>
              <a:cxnLst/>
              <a:rect l="l" t="t" r="r" b="b"/>
              <a:pathLst>
                <a:path w="126148" h="58707" extrusionOk="0">
                  <a:moveTo>
                    <a:pt x="126149" y="29401"/>
                  </a:moveTo>
                  <a:cubicBezTo>
                    <a:pt x="122613" y="37336"/>
                    <a:pt x="116472" y="43822"/>
                    <a:pt x="108754" y="47784"/>
                  </a:cubicBezTo>
                  <a:cubicBezTo>
                    <a:pt x="79942" y="62348"/>
                    <a:pt x="45932" y="62348"/>
                    <a:pt x="17120" y="47784"/>
                  </a:cubicBezTo>
                  <a:cubicBezTo>
                    <a:pt x="6959" y="47051"/>
                    <a:pt x="-683" y="38202"/>
                    <a:pt x="48" y="28030"/>
                  </a:cubicBezTo>
                  <a:cubicBezTo>
                    <a:pt x="704" y="18867"/>
                    <a:pt x="7976" y="11580"/>
                    <a:pt x="17120" y="10923"/>
                  </a:cubicBezTo>
                  <a:cubicBezTo>
                    <a:pt x="45932" y="-3641"/>
                    <a:pt x="79942" y="-3641"/>
                    <a:pt x="108754" y="10923"/>
                  </a:cubicBezTo>
                  <a:cubicBezTo>
                    <a:pt x="116491" y="14904"/>
                    <a:pt x="122632" y="21429"/>
                    <a:pt x="126149" y="294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5" name="Google Shape;565;p17"/>
            <p:cNvSpPr/>
            <p:nvPr/>
          </p:nvSpPr>
          <p:spPr>
            <a:xfrm>
              <a:off x="3543979" y="3964737"/>
              <a:ext cx="129655" cy="75042"/>
            </a:xfrm>
            <a:custGeom>
              <a:avLst/>
              <a:gdLst/>
              <a:ahLst/>
              <a:cxnLst/>
              <a:rect l="l" t="t" r="r" b="b"/>
              <a:pathLst>
                <a:path w="129655" h="75042" extrusionOk="0">
                  <a:moveTo>
                    <a:pt x="129655" y="37474"/>
                  </a:moveTo>
                  <a:lnTo>
                    <a:pt x="129655" y="13852"/>
                  </a:lnTo>
                  <a:lnTo>
                    <a:pt x="115207" y="13852"/>
                  </a:lnTo>
                  <a:lnTo>
                    <a:pt x="110739" y="10994"/>
                  </a:lnTo>
                  <a:cubicBezTo>
                    <a:pt x="81909" y="-3665"/>
                    <a:pt x="47841" y="-3665"/>
                    <a:pt x="19011" y="10994"/>
                  </a:cubicBezTo>
                  <a:cubicBezTo>
                    <a:pt x="16321" y="12585"/>
                    <a:pt x="13745" y="14366"/>
                    <a:pt x="11312" y="16328"/>
                  </a:cubicBezTo>
                  <a:lnTo>
                    <a:pt x="0" y="13852"/>
                  </a:lnTo>
                  <a:lnTo>
                    <a:pt x="0" y="37474"/>
                  </a:lnTo>
                  <a:cubicBezTo>
                    <a:pt x="1084" y="49123"/>
                    <a:pt x="8346" y="59286"/>
                    <a:pt x="19011" y="64049"/>
                  </a:cubicBezTo>
                  <a:cubicBezTo>
                    <a:pt x="47841" y="78708"/>
                    <a:pt x="81909" y="78708"/>
                    <a:pt x="110739" y="64049"/>
                  </a:cubicBezTo>
                  <a:cubicBezTo>
                    <a:pt x="121405" y="59305"/>
                    <a:pt x="128648" y="49123"/>
                    <a:pt x="129655" y="3747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6" name="Google Shape;566;p17"/>
            <p:cNvSpPr/>
            <p:nvPr/>
          </p:nvSpPr>
          <p:spPr>
            <a:xfrm>
              <a:off x="3543979" y="3941061"/>
              <a:ext cx="129655" cy="75056"/>
            </a:xfrm>
            <a:custGeom>
              <a:avLst/>
              <a:gdLst/>
              <a:ahLst/>
              <a:cxnLst/>
              <a:rect l="l" t="t" r="r" b="b"/>
              <a:pathLst>
                <a:path w="129655" h="75056" extrusionOk="0">
                  <a:moveTo>
                    <a:pt x="129655" y="37529"/>
                  </a:moveTo>
                  <a:cubicBezTo>
                    <a:pt x="129655" y="58255"/>
                    <a:pt x="100631" y="75057"/>
                    <a:pt x="64828" y="75057"/>
                  </a:cubicBezTo>
                  <a:cubicBezTo>
                    <a:pt x="29024" y="75057"/>
                    <a:pt x="0" y="58255"/>
                    <a:pt x="0" y="37529"/>
                  </a:cubicBezTo>
                  <a:cubicBezTo>
                    <a:pt x="0" y="16802"/>
                    <a:pt x="29024" y="0"/>
                    <a:pt x="64828" y="0"/>
                  </a:cubicBezTo>
                  <a:cubicBezTo>
                    <a:pt x="100631" y="0"/>
                    <a:pt x="129655" y="16802"/>
                    <a:pt x="129655" y="3752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7" name="Google Shape;567;p17"/>
            <p:cNvSpPr/>
            <p:nvPr/>
          </p:nvSpPr>
          <p:spPr>
            <a:xfrm>
              <a:off x="5673026" y="4464079"/>
              <a:ext cx="468241" cy="270891"/>
            </a:xfrm>
            <a:custGeom>
              <a:avLst/>
              <a:gdLst/>
              <a:ahLst/>
              <a:cxnLst/>
              <a:rect l="l" t="t" r="r" b="b"/>
              <a:pathLst>
                <a:path w="468241" h="270891" extrusionOk="0">
                  <a:moveTo>
                    <a:pt x="468242" y="135445"/>
                  </a:moveTo>
                  <a:cubicBezTo>
                    <a:pt x="468242" y="210250"/>
                    <a:pt x="363422" y="270891"/>
                    <a:pt x="234121" y="270891"/>
                  </a:cubicBezTo>
                  <a:cubicBezTo>
                    <a:pt x="104819" y="270891"/>
                    <a:pt x="0" y="210250"/>
                    <a:pt x="0" y="135445"/>
                  </a:cubicBezTo>
                  <a:cubicBezTo>
                    <a:pt x="0" y="60641"/>
                    <a:pt x="104819" y="0"/>
                    <a:pt x="234121" y="0"/>
                  </a:cubicBezTo>
                  <a:cubicBezTo>
                    <a:pt x="363422" y="0"/>
                    <a:pt x="468242" y="60641"/>
                    <a:pt x="468242" y="135445"/>
                  </a:cubicBez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8" name="Google Shape;568;p17"/>
            <p:cNvSpPr/>
            <p:nvPr/>
          </p:nvSpPr>
          <p:spPr>
            <a:xfrm>
              <a:off x="5819482" y="3280817"/>
              <a:ext cx="243195" cy="356577"/>
            </a:xfrm>
            <a:custGeom>
              <a:avLst/>
              <a:gdLst/>
              <a:ahLst/>
              <a:cxnLst/>
              <a:rect l="l" t="t" r="r" b="b"/>
              <a:pathLst>
                <a:path w="243195" h="356577" extrusionOk="0">
                  <a:moveTo>
                    <a:pt x="85669" y="11781"/>
                  </a:moveTo>
                  <a:cubicBezTo>
                    <a:pt x="95174" y="-3744"/>
                    <a:pt x="169318" y="-14031"/>
                    <a:pt x="193652" y="48738"/>
                  </a:cubicBezTo>
                  <a:cubicBezTo>
                    <a:pt x="203157" y="72551"/>
                    <a:pt x="201446" y="133416"/>
                    <a:pt x="209145" y="171611"/>
                  </a:cubicBezTo>
                  <a:cubicBezTo>
                    <a:pt x="216845" y="209806"/>
                    <a:pt x="235000" y="231523"/>
                    <a:pt x="241559" y="262479"/>
                  </a:cubicBezTo>
                  <a:cubicBezTo>
                    <a:pt x="248118" y="293436"/>
                    <a:pt x="237472" y="345442"/>
                    <a:pt x="162854" y="354681"/>
                  </a:cubicBezTo>
                  <a:cubicBezTo>
                    <a:pt x="88236" y="363921"/>
                    <a:pt x="30917" y="337632"/>
                    <a:pt x="13332" y="313819"/>
                  </a:cubicBezTo>
                  <a:cubicBezTo>
                    <a:pt x="-4253" y="290007"/>
                    <a:pt x="-4634" y="239334"/>
                    <a:pt x="13332" y="212092"/>
                  </a:cubicBezTo>
                  <a:cubicBezTo>
                    <a:pt x="31297" y="184851"/>
                    <a:pt x="45556" y="162848"/>
                    <a:pt x="45080" y="12741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69" name="Google Shape;569;p17"/>
            <p:cNvSpPr/>
            <p:nvPr/>
          </p:nvSpPr>
          <p:spPr>
            <a:xfrm>
              <a:off x="5837923" y="3277536"/>
              <a:ext cx="116085" cy="143945"/>
            </a:xfrm>
            <a:custGeom>
              <a:avLst/>
              <a:gdLst/>
              <a:ahLst/>
              <a:cxnLst/>
              <a:rect l="l" t="t" r="r" b="b"/>
              <a:pathLst>
                <a:path w="116085" h="143945" extrusionOk="0">
                  <a:moveTo>
                    <a:pt x="116086" y="4300"/>
                  </a:moveTo>
                  <a:cubicBezTo>
                    <a:pt x="116086" y="4300"/>
                    <a:pt x="60383" y="-11798"/>
                    <a:pt x="26639" y="18301"/>
                  </a:cubicBezTo>
                  <a:cubicBezTo>
                    <a:pt x="3978" y="39285"/>
                    <a:pt x="-5176" y="71137"/>
                    <a:pt x="2875" y="100979"/>
                  </a:cubicBezTo>
                  <a:cubicBezTo>
                    <a:pt x="7343" y="118600"/>
                    <a:pt x="16373" y="142603"/>
                    <a:pt x="30346" y="143936"/>
                  </a:cubicBezTo>
                  <a:cubicBezTo>
                    <a:pt x="44319" y="145270"/>
                    <a:pt x="116086" y="4300"/>
                    <a:pt x="116086" y="4300"/>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0" name="Google Shape;570;p17"/>
            <p:cNvSpPr/>
            <p:nvPr/>
          </p:nvSpPr>
          <p:spPr>
            <a:xfrm>
              <a:off x="5860663" y="3433950"/>
              <a:ext cx="143677" cy="161015"/>
            </a:xfrm>
            <a:custGeom>
              <a:avLst/>
              <a:gdLst/>
              <a:ahLst/>
              <a:cxnLst/>
              <a:rect l="l" t="t" r="r" b="b"/>
              <a:pathLst>
                <a:path w="143677" h="161015" extrusionOk="0">
                  <a:moveTo>
                    <a:pt x="114638" y="0"/>
                  </a:moveTo>
                  <a:cubicBezTo>
                    <a:pt x="114638" y="0"/>
                    <a:pt x="110931" y="62103"/>
                    <a:pt x="112072" y="66675"/>
                  </a:cubicBezTo>
                  <a:cubicBezTo>
                    <a:pt x="113212" y="71247"/>
                    <a:pt x="136406" y="76200"/>
                    <a:pt x="142965" y="81153"/>
                  </a:cubicBezTo>
                  <a:cubicBezTo>
                    <a:pt x="149524" y="86106"/>
                    <a:pt x="109220" y="149638"/>
                    <a:pt x="88783" y="158972"/>
                  </a:cubicBezTo>
                  <a:cubicBezTo>
                    <a:pt x="68346" y="168307"/>
                    <a:pt x="4944" y="144399"/>
                    <a:pt x="477" y="112871"/>
                  </a:cubicBezTo>
                  <a:cubicBezTo>
                    <a:pt x="-3515" y="83725"/>
                    <a:pt x="18632" y="61151"/>
                    <a:pt x="27187" y="53245"/>
                  </a:cubicBezTo>
                  <a:cubicBezTo>
                    <a:pt x="32995" y="52692"/>
                    <a:pt x="38841" y="52531"/>
                    <a:pt x="44678" y="52769"/>
                  </a:cubicBezTo>
                  <a:lnTo>
                    <a:pt x="46579" y="22670"/>
                  </a:lnTo>
                  <a:cubicBezTo>
                    <a:pt x="74335" y="13811"/>
                    <a:pt x="114638" y="0"/>
                    <a:pt x="114638"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1" name="Google Shape;571;p17"/>
            <p:cNvSpPr/>
            <p:nvPr/>
          </p:nvSpPr>
          <p:spPr>
            <a:xfrm>
              <a:off x="5729287" y="3551002"/>
              <a:ext cx="121787" cy="284211"/>
            </a:xfrm>
            <a:custGeom>
              <a:avLst/>
              <a:gdLst/>
              <a:ahLst/>
              <a:cxnLst/>
              <a:rect l="l" t="t" r="r" b="b"/>
              <a:pathLst>
                <a:path w="121787" h="284211" extrusionOk="0">
                  <a:moveTo>
                    <a:pt x="96303" y="391"/>
                  </a:moveTo>
                  <a:cubicBezTo>
                    <a:pt x="96303" y="-1418"/>
                    <a:pt x="86797" y="3630"/>
                    <a:pt x="86797" y="3725"/>
                  </a:cubicBezTo>
                  <a:cubicBezTo>
                    <a:pt x="86797" y="3820"/>
                    <a:pt x="82330" y="163269"/>
                    <a:pt x="74535" y="177747"/>
                  </a:cubicBezTo>
                  <a:lnTo>
                    <a:pt x="74535" y="177747"/>
                  </a:lnTo>
                  <a:cubicBezTo>
                    <a:pt x="54669" y="211560"/>
                    <a:pt x="2103" y="268901"/>
                    <a:pt x="772" y="275283"/>
                  </a:cubicBezTo>
                  <a:cubicBezTo>
                    <a:pt x="-3125" y="294333"/>
                    <a:pt x="8092" y="277283"/>
                    <a:pt x="26152" y="275283"/>
                  </a:cubicBezTo>
                  <a:cubicBezTo>
                    <a:pt x="36323" y="274044"/>
                    <a:pt x="96113" y="213466"/>
                    <a:pt x="109516" y="199654"/>
                  </a:cubicBezTo>
                  <a:lnTo>
                    <a:pt x="110371" y="200131"/>
                  </a:lnTo>
                  <a:lnTo>
                    <a:pt x="110371" y="198607"/>
                  </a:lnTo>
                  <a:lnTo>
                    <a:pt x="112082" y="196797"/>
                  </a:lnTo>
                  <a:cubicBezTo>
                    <a:pt x="112424" y="192482"/>
                    <a:pt x="112424" y="188158"/>
                    <a:pt x="112082" y="183843"/>
                  </a:cubicBezTo>
                  <a:cubicBezTo>
                    <a:pt x="137272" y="10583"/>
                    <a:pt x="106664" y="-942"/>
                    <a:pt x="96303" y="391"/>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2" name="Google Shape;572;p17"/>
            <p:cNvSpPr/>
            <p:nvPr/>
          </p:nvSpPr>
          <p:spPr>
            <a:xfrm>
              <a:off x="5818929" y="3486611"/>
              <a:ext cx="209320" cy="241045"/>
            </a:xfrm>
            <a:custGeom>
              <a:avLst/>
              <a:gdLst/>
              <a:ahLst/>
              <a:cxnLst/>
              <a:rect l="l" t="t" r="r" b="b"/>
              <a:pathLst>
                <a:path w="209320" h="241045" extrusionOk="0">
                  <a:moveTo>
                    <a:pt x="164832" y="20110"/>
                  </a:moveTo>
                  <a:cubicBezTo>
                    <a:pt x="182322" y="22777"/>
                    <a:pt x="202189" y="32111"/>
                    <a:pt x="204945" y="41636"/>
                  </a:cubicBezTo>
                  <a:cubicBezTo>
                    <a:pt x="212141" y="76098"/>
                    <a:pt x="210439" y="111835"/>
                    <a:pt x="200002" y="145459"/>
                  </a:cubicBezTo>
                  <a:cubicBezTo>
                    <a:pt x="184889" y="185464"/>
                    <a:pt x="174718" y="210895"/>
                    <a:pt x="165973" y="228136"/>
                  </a:cubicBezTo>
                  <a:cubicBezTo>
                    <a:pt x="165973" y="228136"/>
                    <a:pt x="90594" y="260521"/>
                    <a:pt x="29758" y="222706"/>
                  </a:cubicBezTo>
                  <a:cubicBezTo>
                    <a:pt x="29758" y="222706"/>
                    <a:pt x="25576" y="179844"/>
                    <a:pt x="25291" y="156889"/>
                  </a:cubicBezTo>
                  <a:cubicBezTo>
                    <a:pt x="-30792" y="107835"/>
                    <a:pt x="17211" y="47351"/>
                    <a:pt x="64739" y="393"/>
                  </a:cubicBezTo>
                  <a:cubicBezTo>
                    <a:pt x="70433" y="-131"/>
                    <a:pt x="76155" y="-131"/>
                    <a:pt x="81849" y="393"/>
                  </a:cubicBezTo>
                  <a:cubicBezTo>
                    <a:pt x="81849" y="393"/>
                    <a:pt x="39454" y="50685"/>
                    <a:pt x="68921" y="79260"/>
                  </a:cubicBezTo>
                  <a:cubicBezTo>
                    <a:pt x="132133" y="59638"/>
                    <a:pt x="144680" y="31063"/>
                    <a:pt x="164832" y="2011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3" name="Google Shape;573;p17"/>
            <p:cNvSpPr/>
            <p:nvPr/>
          </p:nvSpPr>
          <p:spPr>
            <a:xfrm>
              <a:off x="5856166" y="3289038"/>
              <a:ext cx="154042" cy="190250"/>
            </a:xfrm>
            <a:custGeom>
              <a:avLst/>
              <a:gdLst/>
              <a:ahLst/>
              <a:cxnLst/>
              <a:rect l="l" t="t" r="r" b="b"/>
              <a:pathLst>
                <a:path w="154042" h="190250" extrusionOk="0">
                  <a:moveTo>
                    <a:pt x="3263" y="67854"/>
                  </a:moveTo>
                  <a:lnTo>
                    <a:pt x="3263" y="67854"/>
                  </a:lnTo>
                  <a:cubicBezTo>
                    <a:pt x="9442" y="27945"/>
                    <a:pt x="38244" y="-2250"/>
                    <a:pt x="79308" y="132"/>
                  </a:cubicBezTo>
                  <a:cubicBezTo>
                    <a:pt x="122872" y="2484"/>
                    <a:pt x="156274" y="39784"/>
                    <a:pt x="153926" y="83437"/>
                  </a:cubicBezTo>
                  <a:cubicBezTo>
                    <a:pt x="152586" y="108288"/>
                    <a:pt x="139668" y="131053"/>
                    <a:pt x="119041" y="144912"/>
                  </a:cubicBezTo>
                  <a:cubicBezTo>
                    <a:pt x="117624" y="150960"/>
                    <a:pt x="115486" y="156808"/>
                    <a:pt x="112672" y="162342"/>
                  </a:cubicBezTo>
                  <a:cubicBezTo>
                    <a:pt x="98129" y="179297"/>
                    <a:pt x="59441" y="190060"/>
                    <a:pt x="46704" y="190251"/>
                  </a:cubicBezTo>
                  <a:cubicBezTo>
                    <a:pt x="35677" y="190251"/>
                    <a:pt x="26172" y="180059"/>
                    <a:pt x="15811" y="162914"/>
                  </a:cubicBezTo>
                  <a:cubicBezTo>
                    <a:pt x="-5672" y="127195"/>
                    <a:pt x="-158" y="87571"/>
                    <a:pt x="3263" y="67854"/>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4" name="Google Shape;574;p17"/>
            <p:cNvSpPr/>
            <p:nvPr/>
          </p:nvSpPr>
          <p:spPr>
            <a:xfrm>
              <a:off x="5862376" y="3287995"/>
              <a:ext cx="154704" cy="145954"/>
            </a:xfrm>
            <a:custGeom>
              <a:avLst/>
              <a:gdLst/>
              <a:ahLst/>
              <a:cxnLst/>
              <a:rect l="l" t="t" r="r" b="b"/>
              <a:pathLst>
                <a:path w="154704" h="145954" extrusionOk="0">
                  <a:moveTo>
                    <a:pt x="85930" y="1937"/>
                  </a:moveTo>
                  <a:cubicBezTo>
                    <a:pt x="114447" y="7557"/>
                    <a:pt x="138400" y="15748"/>
                    <a:pt x="146290" y="44038"/>
                  </a:cubicBezTo>
                  <a:cubicBezTo>
                    <a:pt x="151613" y="63659"/>
                    <a:pt x="158647" y="101188"/>
                    <a:pt x="151993" y="116523"/>
                  </a:cubicBezTo>
                  <a:lnTo>
                    <a:pt x="147811" y="127857"/>
                  </a:lnTo>
                  <a:lnTo>
                    <a:pt x="112926" y="145955"/>
                  </a:lnTo>
                  <a:cubicBezTo>
                    <a:pt x="112926" y="145955"/>
                    <a:pt x="96576" y="132334"/>
                    <a:pt x="101709" y="92424"/>
                  </a:cubicBezTo>
                  <a:cubicBezTo>
                    <a:pt x="101510" y="87043"/>
                    <a:pt x="99798" y="81823"/>
                    <a:pt x="96766" y="77375"/>
                  </a:cubicBezTo>
                  <a:cubicBezTo>
                    <a:pt x="94580" y="73594"/>
                    <a:pt x="92954" y="69517"/>
                    <a:pt x="91919" y="65278"/>
                  </a:cubicBezTo>
                  <a:cubicBezTo>
                    <a:pt x="87774" y="54496"/>
                    <a:pt x="79685" y="45704"/>
                    <a:pt x="69295" y="40704"/>
                  </a:cubicBezTo>
                  <a:cubicBezTo>
                    <a:pt x="43345" y="26130"/>
                    <a:pt x="5323" y="38704"/>
                    <a:pt x="0" y="44038"/>
                  </a:cubicBezTo>
                  <a:cubicBezTo>
                    <a:pt x="15142" y="11452"/>
                    <a:pt x="50959" y="-6102"/>
                    <a:pt x="85930" y="193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5" name="Google Shape;575;p17"/>
            <p:cNvSpPr/>
            <p:nvPr/>
          </p:nvSpPr>
          <p:spPr>
            <a:xfrm>
              <a:off x="5888298" y="4552945"/>
              <a:ext cx="121626" cy="93085"/>
            </a:xfrm>
            <a:custGeom>
              <a:avLst/>
              <a:gdLst/>
              <a:ahLst/>
              <a:cxnLst/>
              <a:rect l="l" t="t" r="r" b="b"/>
              <a:pathLst>
                <a:path w="121626" h="93085" extrusionOk="0">
                  <a:moveTo>
                    <a:pt x="112478" y="2"/>
                  </a:moveTo>
                  <a:cubicBezTo>
                    <a:pt x="97840" y="11908"/>
                    <a:pt x="75121" y="3717"/>
                    <a:pt x="74456" y="4765"/>
                  </a:cubicBezTo>
                  <a:cubicBezTo>
                    <a:pt x="57422" y="19395"/>
                    <a:pt x="39590" y="33073"/>
                    <a:pt x="21035" y="45722"/>
                  </a:cubicBezTo>
                  <a:cubicBezTo>
                    <a:pt x="11529" y="52866"/>
                    <a:pt x="-2254" y="62486"/>
                    <a:pt x="313" y="76202"/>
                  </a:cubicBezTo>
                  <a:cubicBezTo>
                    <a:pt x="4875" y="100872"/>
                    <a:pt x="44228" y="93347"/>
                    <a:pt x="59057" y="85727"/>
                  </a:cubicBezTo>
                  <a:cubicBezTo>
                    <a:pt x="73886" y="78107"/>
                    <a:pt x="86053" y="65725"/>
                    <a:pt x="100121" y="57152"/>
                  </a:cubicBezTo>
                  <a:cubicBezTo>
                    <a:pt x="110102" y="50961"/>
                    <a:pt x="119987" y="47627"/>
                    <a:pt x="121604" y="35054"/>
                  </a:cubicBezTo>
                  <a:cubicBezTo>
                    <a:pt x="122079" y="27149"/>
                    <a:pt x="115045" y="-284"/>
                    <a:pt x="112478"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6" name="Google Shape;576;p17"/>
            <p:cNvSpPr/>
            <p:nvPr/>
          </p:nvSpPr>
          <p:spPr>
            <a:xfrm>
              <a:off x="5888421" y="4582665"/>
              <a:ext cx="121131" cy="63346"/>
            </a:xfrm>
            <a:custGeom>
              <a:avLst/>
              <a:gdLst/>
              <a:ahLst/>
              <a:cxnLst/>
              <a:rect l="l" t="t" r="r" b="b"/>
              <a:pathLst>
                <a:path w="121131" h="63346" extrusionOk="0">
                  <a:moveTo>
                    <a:pt x="120910" y="0"/>
                  </a:moveTo>
                  <a:cubicBezTo>
                    <a:pt x="118914" y="12192"/>
                    <a:pt x="109219" y="15526"/>
                    <a:pt x="99238" y="21717"/>
                  </a:cubicBezTo>
                  <a:cubicBezTo>
                    <a:pt x="84979" y="30575"/>
                    <a:pt x="72432" y="43434"/>
                    <a:pt x="57604" y="50959"/>
                  </a:cubicBezTo>
                  <a:cubicBezTo>
                    <a:pt x="42775" y="58484"/>
                    <a:pt x="9601" y="64770"/>
                    <a:pt x="0" y="47244"/>
                  </a:cubicBezTo>
                  <a:cubicBezTo>
                    <a:pt x="5228" y="70961"/>
                    <a:pt x="43916" y="63532"/>
                    <a:pt x="58554" y="56007"/>
                  </a:cubicBezTo>
                  <a:cubicBezTo>
                    <a:pt x="73193" y="48482"/>
                    <a:pt x="85550" y="36004"/>
                    <a:pt x="99618" y="27432"/>
                  </a:cubicBezTo>
                  <a:cubicBezTo>
                    <a:pt x="109599" y="21241"/>
                    <a:pt x="119484" y="17907"/>
                    <a:pt x="121101" y="5334"/>
                  </a:cubicBezTo>
                  <a:cubicBezTo>
                    <a:pt x="121177" y="3553"/>
                    <a:pt x="121110" y="1772"/>
                    <a:pt x="120910"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7" name="Google Shape;577;p17"/>
            <p:cNvSpPr/>
            <p:nvPr/>
          </p:nvSpPr>
          <p:spPr>
            <a:xfrm>
              <a:off x="5795742" y="4532466"/>
              <a:ext cx="111395" cy="86487"/>
            </a:xfrm>
            <a:custGeom>
              <a:avLst/>
              <a:gdLst/>
              <a:ahLst/>
              <a:cxnLst/>
              <a:rect l="l" t="t" r="r" b="b"/>
              <a:pathLst>
                <a:path w="111395" h="86487" extrusionOk="0">
                  <a:moveTo>
                    <a:pt x="102659" y="2"/>
                  </a:moveTo>
                  <a:cubicBezTo>
                    <a:pt x="89257" y="10956"/>
                    <a:pt x="69105" y="4765"/>
                    <a:pt x="68154" y="5812"/>
                  </a:cubicBezTo>
                  <a:cubicBezTo>
                    <a:pt x="52537" y="19109"/>
                    <a:pt x="36225" y="31578"/>
                    <a:pt x="19296" y="43151"/>
                  </a:cubicBezTo>
                  <a:cubicBezTo>
                    <a:pt x="10931" y="49723"/>
                    <a:pt x="-2091" y="58486"/>
                    <a:pt x="285" y="71059"/>
                  </a:cubicBezTo>
                  <a:cubicBezTo>
                    <a:pt x="4467" y="93633"/>
                    <a:pt x="40493" y="86680"/>
                    <a:pt x="54181" y="79822"/>
                  </a:cubicBezTo>
                  <a:cubicBezTo>
                    <a:pt x="67869" y="72964"/>
                    <a:pt x="78800" y="61438"/>
                    <a:pt x="91728" y="53437"/>
                  </a:cubicBezTo>
                  <a:cubicBezTo>
                    <a:pt x="101234" y="47722"/>
                    <a:pt x="109884" y="44770"/>
                    <a:pt x="111309" y="33149"/>
                  </a:cubicBezTo>
                  <a:cubicBezTo>
                    <a:pt x="112260" y="26101"/>
                    <a:pt x="105036" y="-283"/>
                    <a:pt x="102659"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8" name="Google Shape;578;p17"/>
            <p:cNvSpPr/>
            <p:nvPr/>
          </p:nvSpPr>
          <p:spPr>
            <a:xfrm>
              <a:off x="5796313" y="4560948"/>
              <a:ext cx="110894" cy="58013"/>
            </a:xfrm>
            <a:custGeom>
              <a:avLst/>
              <a:gdLst/>
              <a:ahLst/>
              <a:cxnLst/>
              <a:rect l="l" t="t" r="r" b="b"/>
              <a:pathLst>
                <a:path w="110894" h="58013" extrusionOk="0">
                  <a:moveTo>
                    <a:pt x="110644" y="0"/>
                  </a:moveTo>
                  <a:cubicBezTo>
                    <a:pt x="108838" y="11144"/>
                    <a:pt x="99903" y="14192"/>
                    <a:pt x="90778" y="19812"/>
                  </a:cubicBezTo>
                  <a:cubicBezTo>
                    <a:pt x="77755" y="28004"/>
                    <a:pt x="66254" y="39719"/>
                    <a:pt x="52756" y="46672"/>
                  </a:cubicBezTo>
                  <a:cubicBezTo>
                    <a:pt x="39258" y="53626"/>
                    <a:pt x="8840" y="59341"/>
                    <a:pt x="0" y="43244"/>
                  </a:cubicBezTo>
                  <a:cubicBezTo>
                    <a:pt x="4753" y="64961"/>
                    <a:pt x="40208" y="58198"/>
                    <a:pt x="53706" y="51340"/>
                  </a:cubicBezTo>
                  <a:cubicBezTo>
                    <a:pt x="67204" y="44482"/>
                    <a:pt x="78325" y="32956"/>
                    <a:pt x="91253" y="24955"/>
                  </a:cubicBezTo>
                  <a:cubicBezTo>
                    <a:pt x="100758" y="19240"/>
                    <a:pt x="109408" y="16288"/>
                    <a:pt x="110834" y="4667"/>
                  </a:cubicBezTo>
                  <a:cubicBezTo>
                    <a:pt x="110958" y="3105"/>
                    <a:pt x="110891" y="1543"/>
                    <a:pt x="11064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79" name="Google Shape;579;p17"/>
            <p:cNvSpPr/>
            <p:nvPr/>
          </p:nvSpPr>
          <p:spPr>
            <a:xfrm>
              <a:off x="5813683" y="3728558"/>
              <a:ext cx="237954" cy="833275"/>
            </a:xfrm>
            <a:custGeom>
              <a:avLst/>
              <a:gdLst/>
              <a:ahLst/>
              <a:cxnLst/>
              <a:rect l="l" t="t" r="r" b="b"/>
              <a:pathLst>
                <a:path w="237954" h="833275" extrusionOk="0">
                  <a:moveTo>
                    <a:pt x="6013" y="123825"/>
                  </a:moveTo>
                  <a:cubicBezTo>
                    <a:pt x="12477" y="73342"/>
                    <a:pt x="31013" y="0"/>
                    <a:pt x="31013" y="0"/>
                  </a:cubicBezTo>
                  <a:cubicBezTo>
                    <a:pt x="48541" y="8201"/>
                    <a:pt x="67495" y="12897"/>
                    <a:pt x="86810" y="13811"/>
                  </a:cubicBezTo>
                  <a:cubicBezTo>
                    <a:pt x="115136" y="13716"/>
                    <a:pt x="143396" y="10973"/>
                    <a:pt x="171219" y="5620"/>
                  </a:cubicBezTo>
                  <a:cubicBezTo>
                    <a:pt x="180287" y="21517"/>
                    <a:pt x="190220" y="36909"/>
                    <a:pt x="200971" y="51721"/>
                  </a:cubicBezTo>
                  <a:cubicBezTo>
                    <a:pt x="215515" y="71914"/>
                    <a:pt x="243746" y="116109"/>
                    <a:pt x="236902" y="193357"/>
                  </a:cubicBezTo>
                  <a:cubicBezTo>
                    <a:pt x="232435" y="243840"/>
                    <a:pt x="204203" y="458248"/>
                    <a:pt x="204203" y="458248"/>
                  </a:cubicBezTo>
                  <a:cubicBezTo>
                    <a:pt x="215201" y="494290"/>
                    <a:pt x="221056" y="531714"/>
                    <a:pt x="221598" y="569405"/>
                  </a:cubicBezTo>
                  <a:cubicBezTo>
                    <a:pt x="218937" y="614229"/>
                    <a:pt x="213024" y="658796"/>
                    <a:pt x="203918" y="702755"/>
                  </a:cubicBezTo>
                  <a:lnTo>
                    <a:pt x="187093" y="824389"/>
                  </a:lnTo>
                  <a:cubicBezTo>
                    <a:pt x="187093" y="824389"/>
                    <a:pt x="164660" y="840676"/>
                    <a:pt x="149071" y="829151"/>
                  </a:cubicBezTo>
                  <a:lnTo>
                    <a:pt x="151067" y="710089"/>
                  </a:lnTo>
                  <a:cubicBezTo>
                    <a:pt x="149166" y="680942"/>
                    <a:pt x="146219" y="637984"/>
                    <a:pt x="144413" y="610552"/>
                  </a:cubicBezTo>
                  <a:cubicBezTo>
                    <a:pt x="141371" y="565785"/>
                    <a:pt x="133387" y="494824"/>
                    <a:pt x="131106" y="477202"/>
                  </a:cubicBezTo>
                  <a:cubicBezTo>
                    <a:pt x="128824" y="459581"/>
                    <a:pt x="123121" y="428434"/>
                    <a:pt x="120364" y="393763"/>
                  </a:cubicBezTo>
                  <a:cubicBezTo>
                    <a:pt x="117608" y="359092"/>
                    <a:pt x="104680" y="182594"/>
                    <a:pt x="104680" y="182594"/>
                  </a:cubicBezTo>
                  <a:lnTo>
                    <a:pt x="102874" y="215646"/>
                  </a:lnTo>
                  <a:cubicBezTo>
                    <a:pt x="102874" y="215646"/>
                    <a:pt x="101068" y="269272"/>
                    <a:pt x="93369" y="335470"/>
                  </a:cubicBezTo>
                  <a:cubicBezTo>
                    <a:pt x="85669" y="401669"/>
                    <a:pt x="83008" y="430720"/>
                    <a:pt x="83008" y="430720"/>
                  </a:cubicBezTo>
                  <a:cubicBezTo>
                    <a:pt x="90308" y="444074"/>
                    <a:pt x="95412" y="458514"/>
                    <a:pt x="98121" y="473488"/>
                  </a:cubicBezTo>
                  <a:cubicBezTo>
                    <a:pt x="99452" y="487775"/>
                    <a:pt x="115707" y="600932"/>
                    <a:pt x="106011" y="658463"/>
                  </a:cubicBezTo>
                  <a:lnTo>
                    <a:pt x="85954" y="804863"/>
                  </a:lnTo>
                  <a:cubicBezTo>
                    <a:pt x="75869" y="811882"/>
                    <a:pt x="63018" y="813587"/>
                    <a:pt x="51449" y="809434"/>
                  </a:cubicBezTo>
                  <a:lnTo>
                    <a:pt x="39663" y="661892"/>
                  </a:lnTo>
                  <a:cubicBezTo>
                    <a:pt x="31773" y="605790"/>
                    <a:pt x="15043" y="486823"/>
                    <a:pt x="12477" y="471392"/>
                  </a:cubicBezTo>
                  <a:cubicBezTo>
                    <a:pt x="6773" y="440226"/>
                    <a:pt x="3408" y="408670"/>
                    <a:pt x="2401" y="376999"/>
                  </a:cubicBezTo>
                  <a:cubicBezTo>
                    <a:pt x="-1782" y="312991"/>
                    <a:pt x="-451" y="174212"/>
                    <a:pt x="6013" y="12382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0" name="Google Shape;580;p17"/>
            <p:cNvSpPr/>
            <p:nvPr/>
          </p:nvSpPr>
          <p:spPr>
            <a:xfrm>
              <a:off x="5803516" y="3708175"/>
              <a:ext cx="253612" cy="553963"/>
            </a:xfrm>
            <a:custGeom>
              <a:avLst/>
              <a:gdLst/>
              <a:ahLst/>
              <a:cxnLst/>
              <a:rect l="l" t="t" r="r" b="b"/>
              <a:pathLst>
                <a:path w="253612" h="553963" extrusionOk="0">
                  <a:moveTo>
                    <a:pt x="181386" y="6572"/>
                  </a:moveTo>
                  <a:lnTo>
                    <a:pt x="224731" y="93726"/>
                  </a:lnTo>
                  <a:cubicBezTo>
                    <a:pt x="224731" y="93726"/>
                    <a:pt x="291270" y="190690"/>
                    <a:pt x="222355" y="439960"/>
                  </a:cubicBezTo>
                  <a:lnTo>
                    <a:pt x="235187" y="516922"/>
                  </a:lnTo>
                  <a:cubicBezTo>
                    <a:pt x="235187" y="516922"/>
                    <a:pt x="105532" y="600265"/>
                    <a:pt x="18746" y="516922"/>
                  </a:cubicBezTo>
                  <a:cubicBezTo>
                    <a:pt x="18746" y="516922"/>
                    <a:pt x="-11291" y="286512"/>
                    <a:pt x="4678" y="180308"/>
                  </a:cubicBezTo>
                  <a:cubicBezTo>
                    <a:pt x="13613" y="119272"/>
                    <a:pt x="27121" y="59007"/>
                    <a:pt x="45077" y="0"/>
                  </a:cubicBezTo>
                  <a:cubicBezTo>
                    <a:pt x="45077" y="0"/>
                    <a:pt x="66369" y="23527"/>
                    <a:pt x="175683" y="8001"/>
                  </a:cubicBezTo>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1" name="Google Shape;581;p17"/>
            <p:cNvSpPr/>
            <p:nvPr/>
          </p:nvSpPr>
          <p:spPr>
            <a:xfrm>
              <a:off x="5812662" y="3486508"/>
              <a:ext cx="71005" cy="74600"/>
            </a:xfrm>
            <a:custGeom>
              <a:avLst/>
              <a:gdLst/>
              <a:ahLst/>
              <a:cxnLst/>
              <a:rect l="l" t="t" r="r" b="b"/>
              <a:pathLst>
                <a:path w="71005" h="74600" extrusionOk="0">
                  <a:moveTo>
                    <a:pt x="71006" y="496"/>
                  </a:moveTo>
                  <a:cubicBezTo>
                    <a:pt x="71006" y="496"/>
                    <a:pt x="36596" y="-10077"/>
                    <a:pt x="0" y="66409"/>
                  </a:cubicBezTo>
                  <a:lnTo>
                    <a:pt x="13688" y="74600"/>
                  </a:lnTo>
                  <a:cubicBezTo>
                    <a:pt x="13688" y="74600"/>
                    <a:pt x="49714" y="20117"/>
                    <a:pt x="71006" y="49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2" name="Google Shape;582;p17"/>
            <p:cNvSpPr/>
            <p:nvPr/>
          </p:nvSpPr>
          <p:spPr>
            <a:xfrm>
              <a:off x="5614947" y="3815235"/>
              <a:ext cx="254367" cy="147732"/>
            </a:xfrm>
            <a:custGeom>
              <a:avLst/>
              <a:gdLst/>
              <a:ahLst/>
              <a:cxnLst/>
              <a:rect l="l" t="t" r="r" b="b"/>
              <a:pathLst>
                <a:path w="254367" h="147732" extrusionOk="0">
                  <a:moveTo>
                    <a:pt x="0" y="86201"/>
                  </a:moveTo>
                  <a:lnTo>
                    <a:pt x="148096" y="0"/>
                  </a:lnTo>
                  <a:lnTo>
                    <a:pt x="254368" y="61436"/>
                  </a:lnTo>
                  <a:lnTo>
                    <a:pt x="106272" y="147733"/>
                  </a:lnTo>
                  <a:lnTo>
                    <a:pt x="0" y="862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3" name="Google Shape;583;p17"/>
            <p:cNvSpPr/>
            <p:nvPr/>
          </p:nvSpPr>
          <p:spPr>
            <a:xfrm>
              <a:off x="5694413" y="3821487"/>
              <a:ext cx="53706" cy="44771"/>
            </a:xfrm>
            <a:custGeom>
              <a:avLst/>
              <a:gdLst/>
              <a:ahLst/>
              <a:cxnLst/>
              <a:rect l="l" t="t" r="r" b="b"/>
              <a:pathLst>
                <a:path w="53706" h="44771" extrusionOk="0">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4" name="Google Shape;584;p17"/>
            <p:cNvSpPr/>
            <p:nvPr/>
          </p:nvSpPr>
          <p:spPr>
            <a:xfrm>
              <a:off x="5775008" y="3530248"/>
              <a:ext cx="253611" cy="322722"/>
            </a:xfrm>
            <a:custGeom>
              <a:avLst/>
              <a:gdLst/>
              <a:ahLst/>
              <a:cxnLst/>
              <a:rect l="l" t="t" r="r" b="b"/>
              <a:pathLst>
                <a:path w="253611" h="322722" extrusionOk="0">
                  <a:moveTo>
                    <a:pt x="250673" y="25527"/>
                  </a:moveTo>
                  <a:cubicBezTo>
                    <a:pt x="245826" y="5334"/>
                    <a:pt x="230046" y="11811"/>
                    <a:pt x="216453" y="0"/>
                  </a:cubicBezTo>
                  <a:cubicBezTo>
                    <a:pt x="184990" y="44672"/>
                    <a:pt x="205902" y="165449"/>
                    <a:pt x="210180" y="178308"/>
                  </a:cubicBezTo>
                  <a:lnTo>
                    <a:pt x="89270" y="255556"/>
                  </a:lnTo>
                  <a:lnTo>
                    <a:pt x="89270" y="255556"/>
                  </a:lnTo>
                  <a:lnTo>
                    <a:pt x="81095" y="260604"/>
                  </a:lnTo>
                  <a:cubicBezTo>
                    <a:pt x="67331" y="269662"/>
                    <a:pt x="52131" y="276301"/>
                    <a:pt x="36134" y="280225"/>
                  </a:cubicBezTo>
                  <a:cubicBezTo>
                    <a:pt x="24062" y="281654"/>
                    <a:pt x="17788" y="298704"/>
                    <a:pt x="4860" y="300228"/>
                  </a:cubicBezTo>
                  <a:cubicBezTo>
                    <a:pt x="2075" y="300333"/>
                    <a:pt x="-92" y="302666"/>
                    <a:pt x="3" y="305457"/>
                  </a:cubicBezTo>
                  <a:cubicBezTo>
                    <a:pt x="51" y="306753"/>
                    <a:pt x="602" y="307991"/>
                    <a:pt x="1533" y="308896"/>
                  </a:cubicBezTo>
                  <a:cubicBezTo>
                    <a:pt x="6667" y="313849"/>
                    <a:pt x="20545" y="309753"/>
                    <a:pt x="30050" y="298704"/>
                  </a:cubicBezTo>
                  <a:cubicBezTo>
                    <a:pt x="30002" y="298952"/>
                    <a:pt x="30002" y="299218"/>
                    <a:pt x="30050" y="299466"/>
                  </a:cubicBezTo>
                  <a:cubicBezTo>
                    <a:pt x="30202" y="303057"/>
                    <a:pt x="32227" y="306314"/>
                    <a:pt x="35373" y="308038"/>
                  </a:cubicBezTo>
                  <a:cubicBezTo>
                    <a:pt x="36067" y="308458"/>
                    <a:pt x="36846" y="308724"/>
                    <a:pt x="37655" y="308800"/>
                  </a:cubicBezTo>
                  <a:cubicBezTo>
                    <a:pt x="37655" y="309610"/>
                    <a:pt x="37883" y="310401"/>
                    <a:pt x="38320" y="311087"/>
                  </a:cubicBezTo>
                  <a:cubicBezTo>
                    <a:pt x="39708" y="313925"/>
                    <a:pt x="42417" y="315887"/>
                    <a:pt x="45544" y="316325"/>
                  </a:cubicBezTo>
                  <a:lnTo>
                    <a:pt x="45544" y="316325"/>
                  </a:lnTo>
                  <a:cubicBezTo>
                    <a:pt x="46941" y="320335"/>
                    <a:pt x="50820" y="322945"/>
                    <a:pt x="55050" y="322707"/>
                  </a:cubicBezTo>
                  <a:cubicBezTo>
                    <a:pt x="57825" y="322564"/>
                    <a:pt x="60439" y="321373"/>
                    <a:pt x="62369" y="319373"/>
                  </a:cubicBezTo>
                  <a:cubicBezTo>
                    <a:pt x="72682" y="315430"/>
                    <a:pt x="81789" y="308867"/>
                    <a:pt x="88794" y="300323"/>
                  </a:cubicBezTo>
                  <a:cubicBezTo>
                    <a:pt x="94982" y="293875"/>
                    <a:pt x="101522" y="287769"/>
                    <a:pt x="108375" y="282035"/>
                  </a:cubicBezTo>
                  <a:cubicBezTo>
                    <a:pt x="141170" y="267843"/>
                    <a:pt x="239552" y="225742"/>
                    <a:pt x="243924" y="219742"/>
                  </a:cubicBezTo>
                  <a:cubicBezTo>
                    <a:pt x="250768" y="210693"/>
                    <a:pt x="257707" y="54102"/>
                    <a:pt x="250673" y="25527"/>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5" name="Google Shape;585;p17"/>
            <p:cNvSpPr/>
            <p:nvPr/>
          </p:nvSpPr>
          <p:spPr>
            <a:xfrm>
              <a:off x="5965891" y="3514431"/>
              <a:ext cx="72720" cy="103595"/>
            </a:xfrm>
            <a:custGeom>
              <a:avLst/>
              <a:gdLst/>
              <a:ahLst/>
              <a:cxnLst/>
              <a:rect l="l" t="t" r="r" b="b"/>
              <a:pathLst>
                <a:path w="72720" h="103595" extrusionOk="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nvGrpSpPr>
            <p:cNvPr id="586" name="Google Shape;586;p17"/>
            <p:cNvGrpSpPr/>
            <p:nvPr/>
          </p:nvGrpSpPr>
          <p:grpSpPr>
            <a:xfrm flipH="1">
              <a:off x="2865273" y="3434801"/>
              <a:ext cx="598186" cy="1340314"/>
              <a:chOff x="4210728" y="4525714"/>
              <a:chExt cx="546438" cy="1224366"/>
            </a:xfrm>
          </p:grpSpPr>
          <p:sp>
            <p:nvSpPr>
              <p:cNvPr id="587" name="Google Shape;587;p17"/>
              <p:cNvSpPr/>
              <p:nvPr/>
            </p:nvSpPr>
            <p:spPr>
              <a:xfrm>
                <a:off x="4672107" y="4726590"/>
                <a:ext cx="85002" cy="305847"/>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8" name="Google Shape;588;p17"/>
              <p:cNvSpPr/>
              <p:nvPr/>
            </p:nvSpPr>
            <p:spPr>
              <a:xfrm>
                <a:off x="4408366" y="5679962"/>
                <a:ext cx="123900" cy="70118"/>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89" name="Google Shape;589;p17"/>
              <p:cNvSpPr/>
              <p:nvPr/>
            </p:nvSpPr>
            <p:spPr>
              <a:xfrm>
                <a:off x="4408245" y="5691663"/>
                <a:ext cx="121939" cy="58416"/>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0" name="Google Shape;590;p17"/>
              <p:cNvSpPr/>
              <p:nvPr/>
            </p:nvSpPr>
            <p:spPr>
              <a:xfrm>
                <a:off x="4566152" y="5600798"/>
                <a:ext cx="119416" cy="67472"/>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1" name="Google Shape;591;p17"/>
              <p:cNvSpPr/>
              <p:nvPr/>
            </p:nvSpPr>
            <p:spPr>
              <a:xfrm>
                <a:off x="4566197" y="5611939"/>
                <a:ext cx="117340" cy="56332"/>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2" name="Google Shape;592;p17"/>
              <p:cNvSpPr/>
              <p:nvPr/>
            </p:nvSpPr>
            <p:spPr>
              <a:xfrm>
                <a:off x="4483409" y="4968525"/>
                <a:ext cx="238054" cy="732926"/>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3" name="Google Shape;593;p17"/>
              <p:cNvSpPr/>
              <p:nvPr/>
            </p:nvSpPr>
            <p:spPr>
              <a:xfrm>
                <a:off x="4484426" y="4968525"/>
                <a:ext cx="236925" cy="409866"/>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4" name="Google Shape;594;p17"/>
              <p:cNvSpPr/>
              <p:nvPr/>
            </p:nvSpPr>
            <p:spPr>
              <a:xfrm>
                <a:off x="4531702" y="4525767"/>
                <a:ext cx="160521" cy="258577"/>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5" name="Google Shape;595;p17"/>
              <p:cNvSpPr/>
              <p:nvPr/>
            </p:nvSpPr>
            <p:spPr>
              <a:xfrm>
                <a:off x="4695825" y="4756088"/>
                <a:ext cx="61341" cy="108805"/>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6" name="Google Shape;596;p17"/>
              <p:cNvSpPr/>
              <p:nvPr/>
            </p:nvSpPr>
            <p:spPr>
              <a:xfrm>
                <a:off x="4523612" y="4724507"/>
                <a:ext cx="191546" cy="273865"/>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7" name="Google Shape;597;p17"/>
              <p:cNvSpPr/>
              <p:nvPr/>
            </p:nvSpPr>
            <p:spPr>
              <a:xfrm>
                <a:off x="4210728" y="4780936"/>
                <a:ext cx="368747" cy="265455"/>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8" name="Google Shape;598;p17"/>
              <p:cNvSpPr/>
              <p:nvPr/>
            </p:nvSpPr>
            <p:spPr>
              <a:xfrm>
                <a:off x="4484370" y="4765472"/>
                <a:ext cx="100785" cy="104755"/>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599" name="Google Shape;599;p17"/>
              <p:cNvSpPr/>
              <p:nvPr/>
            </p:nvSpPr>
            <p:spPr>
              <a:xfrm>
                <a:off x="4524935" y="4525714"/>
                <a:ext cx="201012" cy="328692"/>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604"/>
        <p:cNvGrpSpPr/>
        <p:nvPr/>
      </p:nvGrpSpPr>
      <p:grpSpPr>
        <a:xfrm>
          <a:off x="0" y="0"/>
          <a:ext cx="0" cy="0"/>
          <a:chOff x="0" y="0"/>
          <a:chExt cx="0" cy="0"/>
        </a:xfrm>
      </p:grpSpPr>
      <p:sp>
        <p:nvSpPr>
          <p:cNvPr id="605" name="Google Shape;605;p1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Individual Use</a:t>
            </a:r>
            <a:endParaRPr dirty="0"/>
          </a:p>
        </p:txBody>
      </p:sp>
      <p:sp>
        <p:nvSpPr>
          <p:cNvPr id="606" name="Google Shape;606;p1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Desktop computers</a:t>
            </a:r>
            <a:endParaRPr dirty="0"/>
          </a:p>
          <a:p>
            <a:pPr marL="514350" lvl="1" indent="-171450" algn="l" rtl="0">
              <a:lnSpc>
                <a:spcPct val="90000"/>
              </a:lnSpc>
              <a:spcBef>
                <a:spcPts val="375"/>
              </a:spcBef>
              <a:spcAft>
                <a:spcPts val="0"/>
              </a:spcAft>
              <a:buClr>
                <a:schemeClr val="dk1"/>
              </a:buClr>
              <a:buSzPts val="1800"/>
              <a:buChar char="•"/>
            </a:pPr>
            <a:r>
              <a:rPr lang="en-US" dirty="0"/>
              <a:t>The most common type of computer</a:t>
            </a:r>
            <a:endParaRPr dirty="0"/>
          </a:p>
          <a:p>
            <a:pPr marL="514350" lvl="1" indent="-171450" algn="l" rtl="0">
              <a:lnSpc>
                <a:spcPct val="90000"/>
              </a:lnSpc>
              <a:spcBef>
                <a:spcPts val="375"/>
              </a:spcBef>
              <a:spcAft>
                <a:spcPts val="0"/>
              </a:spcAft>
              <a:buClr>
                <a:schemeClr val="dk1"/>
              </a:buClr>
              <a:buSzPts val="1800"/>
              <a:buChar char="•"/>
            </a:pPr>
            <a:r>
              <a:rPr lang="en-US" dirty="0"/>
              <a:t>Sits on the desk or floor</a:t>
            </a:r>
            <a:endParaRPr dirty="0"/>
          </a:p>
          <a:p>
            <a:pPr marL="514350" lvl="1" indent="-171450" algn="l" rtl="0">
              <a:lnSpc>
                <a:spcPct val="90000"/>
              </a:lnSpc>
              <a:spcBef>
                <a:spcPts val="375"/>
              </a:spcBef>
              <a:spcAft>
                <a:spcPts val="0"/>
              </a:spcAft>
              <a:buClr>
                <a:schemeClr val="dk1"/>
              </a:buClr>
              <a:buSzPts val="1800"/>
              <a:buChar char="•"/>
            </a:pPr>
            <a:r>
              <a:rPr lang="en-US" dirty="0"/>
              <a:t>Performs a variety of tasks</a:t>
            </a:r>
            <a:endParaRPr dirty="0"/>
          </a:p>
          <a:p>
            <a:pPr marL="171450" lvl="0" indent="-171450" algn="l" rtl="0">
              <a:lnSpc>
                <a:spcPct val="90000"/>
              </a:lnSpc>
              <a:spcBef>
                <a:spcPts val="750"/>
              </a:spcBef>
              <a:spcAft>
                <a:spcPts val="0"/>
              </a:spcAft>
              <a:buClr>
                <a:schemeClr val="dk1"/>
              </a:buClr>
              <a:buSzPts val="2100"/>
              <a:buChar char="•"/>
            </a:pPr>
            <a:r>
              <a:rPr lang="en-US" dirty="0"/>
              <a:t>Workstations</a:t>
            </a:r>
            <a:endParaRPr dirty="0"/>
          </a:p>
          <a:p>
            <a:pPr marL="514350" lvl="1" indent="-171450" algn="l" rtl="0">
              <a:lnSpc>
                <a:spcPct val="90000"/>
              </a:lnSpc>
              <a:spcBef>
                <a:spcPts val="375"/>
              </a:spcBef>
              <a:spcAft>
                <a:spcPts val="0"/>
              </a:spcAft>
              <a:buClr>
                <a:schemeClr val="dk1"/>
              </a:buClr>
              <a:buSzPts val="1800"/>
              <a:buChar char="•"/>
            </a:pPr>
            <a:r>
              <a:rPr lang="en-US" dirty="0"/>
              <a:t>Specialized computers</a:t>
            </a:r>
            <a:endParaRPr dirty="0"/>
          </a:p>
          <a:p>
            <a:pPr marL="514350" lvl="1" indent="-171450" algn="l" rtl="0">
              <a:lnSpc>
                <a:spcPct val="90000"/>
              </a:lnSpc>
              <a:spcBef>
                <a:spcPts val="375"/>
              </a:spcBef>
              <a:spcAft>
                <a:spcPts val="0"/>
              </a:spcAft>
              <a:buClr>
                <a:schemeClr val="dk1"/>
              </a:buClr>
              <a:buSzPts val="1800"/>
              <a:buChar char="•"/>
            </a:pPr>
            <a:r>
              <a:rPr lang="en-US" dirty="0"/>
              <a:t>Specifically Optimized for science or graphics</a:t>
            </a:r>
            <a:endParaRPr dirty="0"/>
          </a:p>
          <a:p>
            <a:pPr marL="514350" lvl="1" indent="-171450" algn="l" rtl="0">
              <a:lnSpc>
                <a:spcPct val="90000"/>
              </a:lnSpc>
              <a:spcBef>
                <a:spcPts val="375"/>
              </a:spcBef>
              <a:spcAft>
                <a:spcPts val="0"/>
              </a:spcAft>
              <a:buClr>
                <a:schemeClr val="dk1"/>
              </a:buClr>
              <a:buSzPts val="1800"/>
              <a:buChar char="•"/>
            </a:pPr>
            <a:r>
              <a:rPr lang="en-US" dirty="0"/>
              <a:t>More powerful than a desktop</a:t>
            </a:r>
            <a:endParaRPr dirty="0"/>
          </a:p>
          <a:p>
            <a:pPr marL="171450" lvl="0" indent="-38100" algn="l" rtl="0">
              <a:lnSpc>
                <a:spcPct val="90000"/>
              </a:lnSpc>
              <a:spcBef>
                <a:spcPts val="750"/>
              </a:spcBef>
              <a:spcAft>
                <a:spcPts val="0"/>
              </a:spcAft>
              <a:buClr>
                <a:schemeClr val="dk1"/>
              </a:buClr>
              <a:buSzPts val="2100"/>
              <a:buNone/>
            </a:pPr>
            <a:endParaRPr dirty="0"/>
          </a:p>
        </p:txBody>
      </p:sp>
      <p:sp>
        <p:nvSpPr>
          <p:cNvPr id="607" name="Google Shape;607;p18"/>
          <p:cNvSpPr/>
          <p:nvPr/>
        </p:nvSpPr>
        <p:spPr>
          <a:xfrm>
            <a:off x="3629025" y="1925241"/>
            <a:ext cx="685800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05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612"/>
        <p:cNvGrpSpPr/>
        <p:nvPr/>
      </p:nvGrpSpPr>
      <p:grpSpPr>
        <a:xfrm>
          <a:off x="0" y="0"/>
          <a:ext cx="0" cy="0"/>
          <a:chOff x="0" y="0"/>
          <a:chExt cx="0" cy="0"/>
        </a:xfrm>
      </p:grpSpPr>
      <p:sp>
        <p:nvSpPr>
          <p:cNvPr id="613" name="Google Shape;613;p1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Individual Use</a:t>
            </a:r>
            <a:endParaRPr dirty="0"/>
          </a:p>
        </p:txBody>
      </p:sp>
      <p:sp>
        <p:nvSpPr>
          <p:cNvPr id="614" name="Google Shape;614;p19"/>
          <p:cNvSpPr txBox="1">
            <a:spLocks noGrp="1"/>
          </p:cNvSpPr>
          <p:nvPr>
            <p:ph type="body" idx="1"/>
          </p:nvPr>
        </p:nvSpPr>
        <p:spPr>
          <a:xfrm>
            <a:off x="538843" y="1369219"/>
            <a:ext cx="8294913"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Notebook computers</a:t>
            </a:r>
            <a:endParaRPr dirty="0"/>
          </a:p>
          <a:p>
            <a:pPr marL="514350" lvl="1" indent="-171450" algn="l" rtl="0">
              <a:lnSpc>
                <a:spcPct val="90000"/>
              </a:lnSpc>
              <a:spcBef>
                <a:spcPts val="375"/>
              </a:spcBef>
              <a:spcAft>
                <a:spcPts val="0"/>
              </a:spcAft>
              <a:buClr>
                <a:schemeClr val="dk1"/>
              </a:buClr>
              <a:buSzPts val="1800"/>
              <a:buChar char="•"/>
            </a:pPr>
            <a:r>
              <a:rPr lang="en-US" dirty="0"/>
              <a:t>Small portable computers</a:t>
            </a:r>
            <a:endParaRPr dirty="0"/>
          </a:p>
          <a:p>
            <a:pPr marL="514350" lvl="1" indent="-171450" algn="l" rtl="0">
              <a:lnSpc>
                <a:spcPct val="90000"/>
              </a:lnSpc>
              <a:spcBef>
                <a:spcPts val="375"/>
              </a:spcBef>
              <a:spcAft>
                <a:spcPts val="0"/>
              </a:spcAft>
              <a:buClr>
                <a:schemeClr val="dk1"/>
              </a:buClr>
              <a:buSzPts val="1800"/>
              <a:buChar char="•"/>
            </a:pPr>
            <a:r>
              <a:rPr lang="en-US" dirty="0"/>
              <a:t>Weighs between 3 and 8 pounds</a:t>
            </a:r>
            <a:endParaRPr dirty="0"/>
          </a:p>
          <a:p>
            <a:pPr marL="514350" lvl="1" indent="-171450" algn="l" rtl="0">
              <a:lnSpc>
                <a:spcPct val="90000"/>
              </a:lnSpc>
              <a:spcBef>
                <a:spcPts val="375"/>
              </a:spcBef>
              <a:spcAft>
                <a:spcPts val="0"/>
              </a:spcAft>
              <a:buClr>
                <a:schemeClr val="dk1"/>
              </a:buClr>
              <a:buSzPts val="1800"/>
              <a:buChar char="•"/>
            </a:pPr>
            <a:r>
              <a:rPr lang="en-US" dirty="0"/>
              <a:t>About 8 ½ by 11 inches</a:t>
            </a:r>
          </a:p>
          <a:p>
            <a:pPr marL="514350" lvl="1" indent="-171450" algn="l" rtl="0">
              <a:lnSpc>
                <a:spcPct val="90000"/>
              </a:lnSpc>
              <a:spcBef>
                <a:spcPts val="375"/>
              </a:spcBef>
              <a:spcAft>
                <a:spcPts val="0"/>
              </a:spcAft>
              <a:buClr>
                <a:schemeClr val="dk1"/>
              </a:buClr>
              <a:buSzPts val="1800"/>
              <a:buChar char="•"/>
            </a:pPr>
            <a:r>
              <a:rPr lang="en-US" dirty="0"/>
              <a:t>Typically as powerful as a desktop but high price in comparison</a:t>
            </a:r>
          </a:p>
          <a:p>
            <a:pPr marL="514350" lvl="1" indent="-171450"/>
            <a:r>
              <a:rPr lang="en-US" dirty="0"/>
              <a:t>Offer desktop-level power in a portable form but tend to be pricier due to their compact design</a:t>
            </a:r>
            <a:endParaRPr dirty="0"/>
          </a:p>
          <a:p>
            <a:pPr marL="514350" lvl="1" indent="-171450" algn="l" rtl="0">
              <a:lnSpc>
                <a:spcPct val="90000"/>
              </a:lnSpc>
              <a:spcBef>
                <a:spcPts val="375"/>
              </a:spcBef>
              <a:spcAft>
                <a:spcPts val="0"/>
              </a:spcAft>
              <a:buClr>
                <a:schemeClr val="dk1"/>
              </a:buClr>
              <a:buSzPts val="1800"/>
              <a:buChar char="•"/>
            </a:pPr>
            <a:r>
              <a:rPr lang="en-US" dirty="0"/>
              <a:t>Can include a docking station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81"/>
        <p:cNvGrpSpPr/>
        <p:nvPr/>
      </p:nvGrpSpPr>
      <p:grpSpPr>
        <a:xfrm>
          <a:off x="0" y="0"/>
          <a:ext cx="0" cy="0"/>
          <a:chOff x="0" y="0"/>
          <a:chExt cx="0" cy="0"/>
        </a:xfrm>
      </p:grpSpPr>
      <p:sp>
        <p:nvSpPr>
          <p:cNvPr id="382" name="Google Shape;382;p2"/>
          <p:cNvSpPr txBox="1">
            <a:spLocks noGrp="1"/>
          </p:cNvSpPr>
          <p:nvPr>
            <p:ph type="body" idx="1"/>
          </p:nvPr>
        </p:nvSpPr>
        <p:spPr>
          <a:xfrm>
            <a:off x="457200" y="635053"/>
            <a:ext cx="8229600" cy="1266483"/>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360"/>
              </a:spcBef>
              <a:spcAft>
                <a:spcPts val="0"/>
              </a:spcAft>
              <a:buClr>
                <a:schemeClr val="dk1"/>
              </a:buClr>
              <a:buSzPts val="1600"/>
              <a:buChar char="●"/>
            </a:pPr>
            <a:r>
              <a:rPr lang="en-US" sz="1600" dirty="0"/>
              <a:t>Electronic device for performing arithmetic, and logical operations (decisions are involved)</a:t>
            </a:r>
            <a:endParaRPr dirty="0"/>
          </a:p>
          <a:p>
            <a:pPr marL="457200" lvl="0" indent="-330200" algn="l" rtl="0">
              <a:lnSpc>
                <a:spcPct val="150000"/>
              </a:lnSpc>
              <a:spcBef>
                <a:spcPts val="360"/>
              </a:spcBef>
              <a:spcAft>
                <a:spcPts val="0"/>
              </a:spcAft>
              <a:buClr>
                <a:schemeClr val="dk1"/>
              </a:buClr>
              <a:buSzPts val="1600"/>
              <a:buChar char="●"/>
            </a:pPr>
            <a:r>
              <a:rPr lang="en-US" sz="1600" dirty="0"/>
              <a:t>The computer is a device or flexible machine to process data and convert it into information</a:t>
            </a:r>
            <a:endParaRPr lang="en-US" dirty="0"/>
          </a:p>
          <a:p>
            <a:pPr marL="457200" lvl="0" indent="-228600" algn="l" rtl="0">
              <a:lnSpc>
                <a:spcPct val="150000"/>
              </a:lnSpc>
              <a:spcBef>
                <a:spcPts val="360"/>
              </a:spcBef>
              <a:spcAft>
                <a:spcPts val="0"/>
              </a:spcAft>
              <a:buClr>
                <a:schemeClr val="dk1"/>
              </a:buClr>
              <a:buSzPts val="1600"/>
              <a:buNone/>
            </a:pPr>
            <a:endParaRPr sz="1600" dirty="0"/>
          </a:p>
        </p:txBody>
      </p:sp>
      <p:sp>
        <p:nvSpPr>
          <p:cNvPr id="383" name="Google Shape;383;p2"/>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2</a:t>
            </a:fld>
            <a:endParaRPr dirty="0"/>
          </a:p>
        </p:txBody>
      </p:sp>
      <p:sp>
        <p:nvSpPr>
          <p:cNvPr id="384" name="Google Shape;384;p2"/>
          <p:cNvSpPr txBox="1"/>
          <p:nvPr/>
        </p:nvSpPr>
        <p:spPr>
          <a:xfrm>
            <a:off x="457200" y="2166204"/>
            <a:ext cx="8229600" cy="5196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360"/>
              </a:spcBef>
              <a:spcAft>
                <a:spcPts val="0"/>
              </a:spcAft>
              <a:buClr>
                <a:schemeClr val="accent1"/>
              </a:buClr>
              <a:buSzPts val="1800"/>
              <a:buFont typeface="Barlow Light"/>
              <a:buNone/>
            </a:pPr>
            <a:r>
              <a:rPr lang="en-US" sz="1800" b="1" i="0" u="none" strike="noStrike" cap="none" dirty="0">
                <a:solidFill>
                  <a:schemeClr val="dk1"/>
                </a:solidFill>
                <a:latin typeface="Barlow Light"/>
                <a:ea typeface="Barlow Light"/>
                <a:cs typeface="Barlow Light"/>
                <a:sym typeface="Barlow Light"/>
              </a:rPr>
              <a:t>Information Technology</a:t>
            </a:r>
            <a:endParaRPr sz="1800" b="1" i="0" u="none" strike="noStrike" cap="none" dirty="0">
              <a:solidFill>
                <a:schemeClr val="dk1"/>
              </a:solidFill>
              <a:latin typeface="Barlow"/>
              <a:ea typeface="Barlow"/>
              <a:cs typeface="Barlow"/>
              <a:sym typeface="Barlow"/>
            </a:endParaRPr>
          </a:p>
        </p:txBody>
      </p:sp>
      <p:sp>
        <p:nvSpPr>
          <p:cNvPr id="385" name="Google Shape;385;p2"/>
          <p:cNvSpPr txBox="1"/>
          <p:nvPr/>
        </p:nvSpPr>
        <p:spPr>
          <a:xfrm>
            <a:off x="457200" y="2585948"/>
            <a:ext cx="8229600" cy="2058791"/>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360"/>
              </a:spcBef>
              <a:spcAft>
                <a:spcPts val="0"/>
              </a:spcAft>
              <a:buClr>
                <a:schemeClr val="dk1"/>
              </a:buClr>
              <a:buSzPts val="1600"/>
              <a:buChar char="●"/>
            </a:pPr>
            <a:r>
              <a:rPr lang="en-US" sz="1600" dirty="0">
                <a:solidFill>
                  <a:schemeClr val="dk1"/>
                </a:solidFill>
                <a:latin typeface="Calibri"/>
                <a:ea typeface="Calibri"/>
                <a:cs typeface="Calibri"/>
                <a:sym typeface="Calibri"/>
              </a:rPr>
              <a:t>Information Technology (IT) refers to the management and use of the information using computer-based tools. </a:t>
            </a:r>
            <a:endParaRPr sz="1600" dirty="0">
              <a:solidFill>
                <a:schemeClr val="dk1"/>
              </a:solidFill>
              <a:latin typeface="Calibri"/>
              <a:ea typeface="Calibri"/>
              <a:cs typeface="Calibri"/>
              <a:sym typeface="Calibri"/>
            </a:endParaRPr>
          </a:p>
          <a:p>
            <a:pPr marL="457200" marR="0" lvl="0" indent="-330200" algn="l" rtl="0">
              <a:lnSpc>
                <a:spcPct val="150000"/>
              </a:lnSpc>
              <a:spcBef>
                <a:spcPts val="360"/>
              </a:spcBef>
              <a:spcAft>
                <a:spcPts val="0"/>
              </a:spcAft>
              <a:buClr>
                <a:schemeClr val="dk1"/>
              </a:buClr>
              <a:buSzPts val="1600"/>
              <a:buChar char="●"/>
            </a:pPr>
            <a:r>
              <a:rPr lang="en-US" sz="1600" dirty="0">
                <a:solidFill>
                  <a:schemeClr val="dk1"/>
                </a:solidFill>
                <a:latin typeface="Calibri"/>
                <a:ea typeface="Calibri"/>
                <a:cs typeface="Calibri"/>
                <a:sym typeface="Calibri"/>
              </a:rPr>
              <a:t>Information technology (IT) is the use of any computers, storage, networking and other physical devices, infrastructure and processes to create, process, store, secure and exchange all forms of electronic data.</a:t>
            </a:r>
            <a:endParaRPr dirty="0"/>
          </a:p>
        </p:txBody>
      </p:sp>
      <p:sp>
        <p:nvSpPr>
          <p:cNvPr id="386" name="Google Shape;386;p2"/>
          <p:cNvSpPr txBox="1"/>
          <p:nvPr/>
        </p:nvSpPr>
        <p:spPr>
          <a:xfrm>
            <a:off x="419425" y="115453"/>
            <a:ext cx="8229600" cy="5196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360"/>
              </a:spcBef>
              <a:spcAft>
                <a:spcPts val="0"/>
              </a:spcAft>
              <a:buClr>
                <a:schemeClr val="accent1"/>
              </a:buClr>
              <a:buSzPts val="1800"/>
              <a:buFont typeface="Barlow Light"/>
              <a:buNone/>
            </a:pPr>
            <a:r>
              <a:rPr lang="en-US" sz="1800" b="1" i="0" u="none" strike="noStrike" cap="none" dirty="0">
                <a:solidFill>
                  <a:schemeClr val="dk1"/>
                </a:solidFill>
                <a:latin typeface="Barlow Light"/>
                <a:ea typeface="Barlow Light"/>
                <a:cs typeface="Barlow Light"/>
                <a:sym typeface="Barlow Light"/>
              </a:rPr>
              <a:t>Computer</a:t>
            </a:r>
            <a:endParaRPr sz="1800" b="1" i="0" u="none" strike="noStrike" cap="none" dirty="0">
              <a:solidFill>
                <a:schemeClr val="dk1"/>
              </a:solidFill>
              <a:latin typeface="Barlow"/>
              <a:ea typeface="Barlow"/>
              <a:cs typeface="Barlow"/>
              <a:sym typeface="Barl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619"/>
        <p:cNvGrpSpPr/>
        <p:nvPr/>
      </p:nvGrpSpPr>
      <p:grpSpPr>
        <a:xfrm>
          <a:off x="0" y="0"/>
          <a:ext cx="0" cy="0"/>
          <a:chOff x="0" y="0"/>
          <a:chExt cx="0" cy="0"/>
        </a:xfrm>
      </p:grpSpPr>
      <p:sp>
        <p:nvSpPr>
          <p:cNvPr id="620" name="Google Shape;620;p20"/>
          <p:cNvSpPr txBox="1">
            <a:spLocks noGrp="1"/>
          </p:cNvSpPr>
          <p:nvPr>
            <p:ph type="title"/>
          </p:nvPr>
        </p:nvSpPr>
        <p:spPr>
          <a:xfrm>
            <a:off x="304800" y="114300"/>
            <a:ext cx="8534400" cy="7429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Individual Use</a:t>
            </a:r>
            <a:endParaRPr dirty="0"/>
          </a:p>
        </p:txBody>
      </p:sp>
      <p:sp>
        <p:nvSpPr>
          <p:cNvPr id="621" name="Google Shape;621;p20"/>
          <p:cNvSpPr txBox="1">
            <a:spLocks noGrp="1"/>
          </p:cNvSpPr>
          <p:nvPr>
            <p:ph type="body" idx="1"/>
          </p:nvPr>
        </p:nvSpPr>
        <p:spPr>
          <a:xfrm>
            <a:off x="1143000" y="971550"/>
            <a:ext cx="3848100" cy="405765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2100" dirty="0"/>
              <a:t>Tablet computers</a:t>
            </a:r>
            <a:endParaRPr dirty="0"/>
          </a:p>
          <a:p>
            <a:pPr marL="514350" lvl="1" indent="-171450" algn="l" rtl="0">
              <a:lnSpc>
                <a:spcPct val="90000"/>
              </a:lnSpc>
              <a:spcBef>
                <a:spcPts val="375"/>
              </a:spcBef>
              <a:spcAft>
                <a:spcPts val="0"/>
              </a:spcAft>
              <a:buClr>
                <a:schemeClr val="dk1"/>
              </a:buClr>
              <a:buSzPts val="1800"/>
              <a:buChar char="•"/>
            </a:pPr>
            <a:r>
              <a:rPr lang="en-US" sz="1800" dirty="0"/>
              <a:t>Newest development in portable computers</a:t>
            </a:r>
            <a:endParaRPr dirty="0"/>
          </a:p>
          <a:p>
            <a:pPr marL="514350" lvl="1" indent="-171450" algn="l" rtl="0">
              <a:lnSpc>
                <a:spcPct val="90000"/>
              </a:lnSpc>
              <a:spcBef>
                <a:spcPts val="375"/>
              </a:spcBef>
              <a:spcAft>
                <a:spcPts val="0"/>
              </a:spcAft>
              <a:buClr>
                <a:schemeClr val="dk1"/>
              </a:buClr>
              <a:buSzPts val="1800"/>
              <a:buChar char="•"/>
            </a:pPr>
            <a:r>
              <a:rPr lang="en-US" sz="1800" dirty="0"/>
              <a:t>Input is through </a:t>
            </a:r>
            <a:br>
              <a:rPr lang="en-US" sz="1800" dirty="0"/>
            </a:br>
            <a:r>
              <a:rPr lang="en-US" sz="1800" dirty="0"/>
              <a:t>a pen OR by gestures.</a:t>
            </a:r>
            <a:endParaRPr dirty="0"/>
          </a:p>
          <a:p>
            <a:pPr marL="514350" lvl="1" indent="-171450" algn="l" rtl="0">
              <a:lnSpc>
                <a:spcPct val="90000"/>
              </a:lnSpc>
              <a:spcBef>
                <a:spcPts val="375"/>
              </a:spcBef>
              <a:spcAft>
                <a:spcPts val="0"/>
              </a:spcAft>
              <a:buClr>
                <a:schemeClr val="dk1"/>
              </a:buClr>
              <a:buSzPts val="1800"/>
              <a:buChar char="•"/>
            </a:pPr>
            <a:r>
              <a:rPr lang="en-US" sz="1800" dirty="0"/>
              <a:t>Run specialized versions of office products</a:t>
            </a:r>
            <a:endParaRPr dirty="0"/>
          </a:p>
        </p:txBody>
      </p:sp>
      <p:pic>
        <p:nvPicPr>
          <p:cNvPr id="622" name="Google Shape;622;p20"/>
          <p:cNvPicPr preferRelativeResize="0"/>
          <p:nvPr/>
        </p:nvPicPr>
        <p:blipFill rotWithShape="1">
          <a:blip r:embed="rId3">
            <a:alphaModFix/>
          </a:blip>
          <a:srcRect/>
          <a:stretch/>
        </p:blipFill>
        <p:spPr>
          <a:xfrm>
            <a:off x="5787190" y="1491915"/>
            <a:ext cx="2743200" cy="1857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627"/>
        <p:cNvGrpSpPr/>
        <p:nvPr/>
      </p:nvGrpSpPr>
      <p:grpSpPr>
        <a:xfrm>
          <a:off x="0" y="0"/>
          <a:ext cx="0" cy="0"/>
          <a:chOff x="0" y="0"/>
          <a:chExt cx="0" cy="0"/>
        </a:xfrm>
      </p:grpSpPr>
      <p:sp>
        <p:nvSpPr>
          <p:cNvPr id="628" name="Google Shape;628;p2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Individual Use</a:t>
            </a:r>
            <a:endParaRPr dirty="0"/>
          </a:p>
        </p:txBody>
      </p:sp>
      <p:sp>
        <p:nvSpPr>
          <p:cNvPr id="629" name="Google Shape;629;p2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Handheld computers</a:t>
            </a:r>
            <a:endParaRPr dirty="0"/>
          </a:p>
          <a:p>
            <a:pPr marL="514350" lvl="1" indent="-171450" algn="l" rtl="0">
              <a:lnSpc>
                <a:spcPct val="90000"/>
              </a:lnSpc>
              <a:spcBef>
                <a:spcPts val="375"/>
              </a:spcBef>
              <a:spcAft>
                <a:spcPts val="0"/>
              </a:spcAft>
              <a:buClr>
                <a:schemeClr val="dk1"/>
              </a:buClr>
              <a:buSzPts val="1800"/>
              <a:buChar char="•"/>
            </a:pPr>
            <a:r>
              <a:rPr lang="en-US" dirty="0"/>
              <a:t>Very small computers</a:t>
            </a:r>
            <a:endParaRPr dirty="0"/>
          </a:p>
          <a:p>
            <a:pPr marL="514350" lvl="1" indent="-171450" algn="l" rtl="0">
              <a:lnSpc>
                <a:spcPct val="90000"/>
              </a:lnSpc>
              <a:spcBef>
                <a:spcPts val="375"/>
              </a:spcBef>
              <a:spcAft>
                <a:spcPts val="0"/>
              </a:spcAft>
              <a:buClr>
                <a:schemeClr val="dk1"/>
              </a:buClr>
              <a:buSzPts val="1800"/>
              <a:buChar char="•"/>
            </a:pPr>
            <a:r>
              <a:rPr lang="en-US" dirty="0"/>
              <a:t>Personal Digital Assistants (PDA)</a:t>
            </a:r>
            <a:endParaRPr dirty="0"/>
          </a:p>
          <a:p>
            <a:pPr marL="514350" lvl="1" indent="-171450" algn="l" rtl="0">
              <a:lnSpc>
                <a:spcPct val="90000"/>
              </a:lnSpc>
              <a:spcBef>
                <a:spcPts val="375"/>
              </a:spcBef>
              <a:spcAft>
                <a:spcPts val="0"/>
              </a:spcAft>
              <a:buClr>
                <a:schemeClr val="dk1"/>
              </a:buClr>
              <a:buSzPts val="1800"/>
              <a:buChar char="•"/>
            </a:pPr>
            <a:r>
              <a:rPr lang="en-US" dirty="0"/>
              <a:t>Note taking or contact management</a:t>
            </a:r>
            <a:endParaRPr dirty="0"/>
          </a:p>
          <a:p>
            <a:pPr marL="514350" lvl="1" indent="-171450" algn="l" rtl="0">
              <a:lnSpc>
                <a:spcPct val="90000"/>
              </a:lnSpc>
              <a:spcBef>
                <a:spcPts val="375"/>
              </a:spcBef>
              <a:spcAft>
                <a:spcPts val="0"/>
              </a:spcAft>
              <a:buClr>
                <a:schemeClr val="dk1"/>
              </a:buClr>
              <a:buSzPts val="1800"/>
              <a:buChar char="•"/>
            </a:pPr>
            <a:r>
              <a:rPr lang="en-US" dirty="0"/>
              <a:t>Data can synchronize with a desktop</a:t>
            </a:r>
            <a:endParaRPr dirty="0"/>
          </a:p>
          <a:p>
            <a:pPr marL="171450" lvl="0" indent="-171450" algn="l" rtl="0">
              <a:lnSpc>
                <a:spcPct val="90000"/>
              </a:lnSpc>
              <a:spcBef>
                <a:spcPts val="750"/>
              </a:spcBef>
              <a:spcAft>
                <a:spcPts val="0"/>
              </a:spcAft>
              <a:buClr>
                <a:schemeClr val="dk1"/>
              </a:buClr>
              <a:buSzPts val="2100"/>
              <a:buChar char="•"/>
            </a:pPr>
            <a:r>
              <a:rPr lang="en-US" dirty="0"/>
              <a:t>Smart phones</a:t>
            </a:r>
            <a:endParaRPr dirty="0"/>
          </a:p>
          <a:p>
            <a:pPr marL="514350" lvl="1" indent="-171450" algn="l" rtl="0">
              <a:lnSpc>
                <a:spcPct val="90000"/>
              </a:lnSpc>
              <a:spcBef>
                <a:spcPts val="375"/>
              </a:spcBef>
              <a:spcAft>
                <a:spcPts val="0"/>
              </a:spcAft>
              <a:buClr>
                <a:schemeClr val="dk1"/>
              </a:buClr>
              <a:buSzPts val="1800"/>
              <a:buChar char="•"/>
            </a:pPr>
            <a:r>
              <a:rPr lang="en-US" dirty="0"/>
              <a:t>Hybrid of cell phone and PDA</a:t>
            </a:r>
            <a:endParaRPr dirty="0"/>
          </a:p>
          <a:p>
            <a:pPr marL="514350" lvl="1" indent="-171450" algn="l" rtl="0">
              <a:lnSpc>
                <a:spcPct val="90000"/>
              </a:lnSpc>
              <a:spcBef>
                <a:spcPts val="375"/>
              </a:spcBef>
              <a:spcAft>
                <a:spcPts val="0"/>
              </a:spcAft>
              <a:buClr>
                <a:schemeClr val="dk1"/>
              </a:buClr>
              <a:buSzPts val="1800"/>
              <a:buChar char="•"/>
            </a:pPr>
            <a:r>
              <a:rPr lang="en-US" dirty="0"/>
              <a:t>Web surfing, e-mail access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633"/>
        <p:cNvGrpSpPr/>
        <p:nvPr/>
      </p:nvGrpSpPr>
      <p:grpSpPr>
        <a:xfrm>
          <a:off x="0" y="0"/>
          <a:ext cx="0" cy="0"/>
          <a:chOff x="0" y="0"/>
          <a:chExt cx="0" cy="0"/>
        </a:xfrm>
      </p:grpSpPr>
      <p:sp>
        <p:nvSpPr>
          <p:cNvPr id="634" name="Google Shape;634;p2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Organizations</a:t>
            </a:r>
            <a:endParaRPr dirty="0"/>
          </a:p>
        </p:txBody>
      </p:sp>
      <p:sp>
        <p:nvSpPr>
          <p:cNvPr id="635" name="Google Shape;635;p2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Network servers</a:t>
            </a:r>
            <a:endParaRPr dirty="0"/>
          </a:p>
          <a:p>
            <a:pPr marL="514350" lvl="1" indent="-171450" algn="l" rtl="0">
              <a:lnSpc>
                <a:spcPct val="90000"/>
              </a:lnSpc>
              <a:spcBef>
                <a:spcPts val="375"/>
              </a:spcBef>
              <a:spcAft>
                <a:spcPts val="0"/>
              </a:spcAft>
              <a:buClr>
                <a:schemeClr val="dk1"/>
              </a:buClr>
              <a:buSzPts val="1800"/>
              <a:buChar char="•"/>
            </a:pPr>
            <a:r>
              <a:rPr lang="en-US" dirty="0"/>
              <a:t>Centralized computer</a:t>
            </a:r>
            <a:endParaRPr dirty="0"/>
          </a:p>
          <a:p>
            <a:pPr marL="514350" lvl="1" indent="-171450" algn="l" rtl="0">
              <a:lnSpc>
                <a:spcPct val="90000"/>
              </a:lnSpc>
              <a:spcBef>
                <a:spcPts val="375"/>
              </a:spcBef>
              <a:spcAft>
                <a:spcPts val="0"/>
              </a:spcAft>
              <a:buClr>
                <a:schemeClr val="dk1"/>
              </a:buClr>
              <a:buSzPts val="1800"/>
              <a:buChar char="•"/>
            </a:pPr>
            <a:r>
              <a:rPr lang="en-US" dirty="0"/>
              <a:t>All other computers connected </a:t>
            </a:r>
            <a:r>
              <a:rPr lang="en-US"/>
              <a:t>by cloud</a:t>
            </a:r>
            <a:endParaRPr dirty="0"/>
          </a:p>
          <a:p>
            <a:pPr marL="514350" lvl="1" indent="-171450" algn="l" rtl="0">
              <a:lnSpc>
                <a:spcPct val="90000"/>
              </a:lnSpc>
              <a:spcBef>
                <a:spcPts val="375"/>
              </a:spcBef>
              <a:spcAft>
                <a:spcPts val="0"/>
              </a:spcAft>
              <a:buClr>
                <a:schemeClr val="dk1"/>
              </a:buClr>
              <a:buSzPts val="1800"/>
              <a:buChar char="•"/>
            </a:pPr>
            <a:r>
              <a:rPr lang="en-US" dirty="0"/>
              <a:t>Provides access remotely to network resources</a:t>
            </a:r>
            <a:endParaRPr dirty="0"/>
          </a:p>
          <a:p>
            <a:pPr marL="514350" lvl="1" indent="-171450" algn="l" rtl="0">
              <a:lnSpc>
                <a:spcPct val="90000"/>
              </a:lnSpc>
              <a:spcBef>
                <a:spcPts val="375"/>
              </a:spcBef>
              <a:spcAft>
                <a:spcPts val="0"/>
              </a:spcAft>
              <a:buClr>
                <a:schemeClr val="dk1"/>
              </a:buClr>
              <a:buSzPts val="1800"/>
              <a:buChar char="•"/>
            </a:pPr>
            <a:r>
              <a:rPr lang="en-US" dirty="0"/>
              <a:t>Multiple servers are called server farms</a:t>
            </a:r>
            <a:endParaRPr dirty="0"/>
          </a:p>
          <a:p>
            <a:pPr marL="514350" lvl="1" indent="-171450" algn="l" rtl="0">
              <a:lnSpc>
                <a:spcPct val="90000"/>
              </a:lnSpc>
              <a:spcBef>
                <a:spcPts val="375"/>
              </a:spcBef>
              <a:spcAft>
                <a:spcPts val="0"/>
              </a:spcAft>
              <a:buClr>
                <a:schemeClr val="dk1"/>
              </a:buClr>
              <a:buSzPts val="1800"/>
              <a:buChar char="•"/>
            </a:pPr>
            <a:r>
              <a:rPr lang="en-US" dirty="0"/>
              <a:t>Often simply a powerful desktop</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639"/>
        <p:cNvGrpSpPr/>
        <p:nvPr/>
      </p:nvGrpSpPr>
      <p:grpSpPr>
        <a:xfrm>
          <a:off x="0" y="0"/>
          <a:ext cx="0" cy="0"/>
          <a:chOff x="0" y="0"/>
          <a:chExt cx="0" cy="0"/>
        </a:xfrm>
      </p:grpSpPr>
      <p:sp>
        <p:nvSpPr>
          <p:cNvPr id="640" name="Google Shape;640;p23"/>
          <p:cNvSpPr txBox="1">
            <a:spLocks noGrp="1"/>
          </p:cNvSpPr>
          <p:nvPr>
            <p:ph type="title"/>
          </p:nvPr>
        </p:nvSpPr>
        <p:spPr>
          <a:xfrm>
            <a:off x="304800" y="114300"/>
            <a:ext cx="8534400" cy="7429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Organizations</a:t>
            </a:r>
            <a:endParaRPr dirty="0"/>
          </a:p>
        </p:txBody>
      </p:sp>
      <p:sp>
        <p:nvSpPr>
          <p:cNvPr id="641" name="Google Shape;641;p23"/>
          <p:cNvSpPr txBox="1">
            <a:spLocks noGrp="1"/>
          </p:cNvSpPr>
          <p:nvPr>
            <p:ph type="body" idx="1"/>
          </p:nvPr>
        </p:nvSpPr>
        <p:spPr>
          <a:xfrm>
            <a:off x="1143000" y="971550"/>
            <a:ext cx="3848100" cy="405765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2100" dirty="0"/>
              <a:t>Mainframes</a:t>
            </a:r>
            <a:endParaRPr dirty="0"/>
          </a:p>
          <a:p>
            <a:pPr marL="514350" lvl="1" indent="-171450" algn="l" rtl="0">
              <a:lnSpc>
                <a:spcPct val="90000"/>
              </a:lnSpc>
              <a:spcBef>
                <a:spcPts val="375"/>
              </a:spcBef>
              <a:spcAft>
                <a:spcPts val="0"/>
              </a:spcAft>
              <a:buClr>
                <a:schemeClr val="dk1"/>
              </a:buClr>
              <a:buSzPts val="1800"/>
              <a:buChar char="•"/>
            </a:pPr>
            <a:r>
              <a:rPr lang="en-US" sz="1800" dirty="0"/>
              <a:t>Used in large organizations</a:t>
            </a:r>
            <a:endParaRPr dirty="0"/>
          </a:p>
          <a:p>
            <a:pPr marL="514350" lvl="1" indent="-171450" algn="l" rtl="0">
              <a:lnSpc>
                <a:spcPct val="90000"/>
              </a:lnSpc>
              <a:spcBef>
                <a:spcPts val="375"/>
              </a:spcBef>
              <a:spcAft>
                <a:spcPts val="0"/>
              </a:spcAft>
              <a:buClr>
                <a:schemeClr val="dk1"/>
              </a:buClr>
              <a:buSzPts val="1800"/>
              <a:buChar char="•"/>
            </a:pPr>
            <a:r>
              <a:rPr lang="en-US" sz="1800" dirty="0"/>
              <a:t>Handle thousands </a:t>
            </a:r>
            <a:br>
              <a:rPr lang="en-US" sz="1800" dirty="0"/>
            </a:br>
            <a:r>
              <a:rPr lang="en-US" sz="1800" dirty="0"/>
              <a:t>of users</a:t>
            </a:r>
            <a:endParaRPr dirty="0"/>
          </a:p>
          <a:p>
            <a:pPr marL="514350" lvl="1" indent="-171450" algn="l" rtl="0">
              <a:lnSpc>
                <a:spcPct val="90000"/>
              </a:lnSpc>
              <a:spcBef>
                <a:spcPts val="375"/>
              </a:spcBef>
              <a:spcAft>
                <a:spcPts val="0"/>
              </a:spcAft>
              <a:buClr>
                <a:schemeClr val="dk1"/>
              </a:buClr>
              <a:buSzPts val="1800"/>
              <a:buChar char="•"/>
            </a:pPr>
            <a:r>
              <a:rPr lang="en-US" sz="1800" dirty="0"/>
              <a:t>Users access through a terminal</a:t>
            </a:r>
            <a:endParaRPr dirty="0"/>
          </a:p>
        </p:txBody>
      </p:sp>
      <p:pic>
        <p:nvPicPr>
          <p:cNvPr id="642" name="Google Shape;642;p23"/>
          <p:cNvPicPr preferRelativeResize="0"/>
          <p:nvPr/>
        </p:nvPicPr>
        <p:blipFill rotWithShape="1">
          <a:blip r:embed="rId3">
            <a:alphaModFix/>
          </a:blip>
          <a:srcRect/>
          <a:stretch/>
        </p:blipFill>
        <p:spPr>
          <a:xfrm>
            <a:off x="5594685" y="1371600"/>
            <a:ext cx="2983706" cy="19800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646"/>
        <p:cNvGrpSpPr/>
        <p:nvPr/>
      </p:nvGrpSpPr>
      <p:grpSpPr>
        <a:xfrm>
          <a:off x="0" y="0"/>
          <a:ext cx="0" cy="0"/>
          <a:chOff x="0" y="0"/>
          <a:chExt cx="0" cy="0"/>
        </a:xfrm>
      </p:grpSpPr>
      <p:sp>
        <p:nvSpPr>
          <p:cNvPr id="647" name="Google Shape;647;p2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Organizations</a:t>
            </a:r>
            <a:endParaRPr dirty="0"/>
          </a:p>
        </p:txBody>
      </p:sp>
      <p:sp>
        <p:nvSpPr>
          <p:cNvPr id="648" name="Google Shape;648;p2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Minicomputers</a:t>
            </a:r>
            <a:endParaRPr dirty="0"/>
          </a:p>
          <a:p>
            <a:pPr marL="514350" lvl="1" indent="-171450" algn="l" rtl="0">
              <a:lnSpc>
                <a:spcPct val="90000"/>
              </a:lnSpc>
              <a:spcBef>
                <a:spcPts val="375"/>
              </a:spcBef>
              <a:spcAft>
                <a:spcPts val="0"/>
              </a:spcAft>
              <a:buClr>
                <a:schemeClr val="dk1"/>
              </a:buClr>
              <a:buSzPts val="1800"/>
              <a:buChar char="•"/>
            </a:pPr>
            <a:r>
              <a:rPr lang="en-US" dirty="0"/>
              <a:t>Called midrange computers</a:t>
            </a:r>
            <a:endParaRPr dirty="0"/>
          </a:p>
          <a:p>
            <a:pPr marL="514350" lvl="1" indent="-171450" algn="l" rtl="0">
              <a:lnSpc>
                <a:spcPct val="90000"/>
              </a:lnSpc>
              <a:spcBef>
                <a:spcPts val="375"/>
              </a:spcBef>
              <a:spcAft>
                <a:spcPts val="0"/>
              </a:spcAft>
              <a:buClr>
                <a:schemeClr val="dk1"/>
              </a:buClr>
              <a:buSzPts val="1800"/>
              <a:buChar char="•"/>
            </a:pPr>
            <a:r>
              <a:rPr lang="en-US" dirty="0"/>
              <a:t>Power between mainframe and desktop</a:t>
            </a:r>
            <a:endParaRPr dirty="0"/>
          </a:p>
          <a:p>
            <a:pPr marL="514350" lvl="1" indent="-171450" algn="l" rtl="0">
              <a:lnSpc>
                <a:spcPct val="90000"/>
              </a:lnSpc>
              <a:spcBef>
                <a:spcPts val="375"/>
              </a:spcBef>
              <a:spcAft>
                <a:spcPts val="0"/>
              </a:spcAft>
              <a:buClr>
                <a:schemeClr val="dk1"/>
              </a:buClr>
              <a:buSzPts val="1800"/>
              <a:buChar char="•"/>
            </a:pPr>
            <a:r>
              <a:rPr lang="en-US" dirty="0"/>
              <a:t>Handle hundreds of users</a:t>
            </a:r>
            <a:endParaRPr dirty="0"/>
          </a:p>
          <a:p>
            <a:pPr marL="514350" lvl="1" indent="-171450" algn="l" rtl="0">
              <a:lnSpc>
                <a:spcPct val="90000"/>
              </a:lnSpc>
              <a:spcBef>
                <a:spcPts val="375"/>
              </a:spcBef>
              <a:spcAft>
                <a:spcPts val="0"/>
              </a:spcAft>
              <a:buClr>
                <a:schemeClr val="dk1"/>
              </a:buClr>
              <a:buSzPts val="1800"/>
              <a:buChar char="•"/>
            </a:pPr>
            <a:r>
              <a:rPr lang="en-US" dirty="0"/>
              <a:t>Used in smaller organizations</a:t>
            </a:r>
            <a:endParaRPr dirty="0"/>
          </a:p>
          <a:p>
            <a:pPr marL="514350" lvl="1" indent="-171450" algn="l" rtl="0">
              <a:lnSpc>
                <a:spcPct val="90000"/>
              </a:lnSpc>
              <a:spcBef>
                <a:spcPts val="375"/>
              </a:spcBef>
              <a:spcAft>
                <a:spcPts val="0"/>
              </a:spcAft>
              <a:buClr>
                <a:schemeClr val="dk1"/>
              </a:buClr>
              <a:buSzPts val="1800"/>
              <a:buChar char="•"/>
            </a:pPr>
            <a:r>
              <a:rPr lang="en-US" dirty="0"/>
              <a:t>Users access through a terminal</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653"/>
        <p:cNvGrpSpPr/>
        <p:nvPr/>
      </p:nvGrpSpPr>
      <p:grpSpPr>
        <a:xfrm>
          <a:off x="0" y="0"/>
          <a:ext cx="0" cy="0"/>
          <a:chOff x="0" y="0"/>
          <a:chExt cx="0" cy="0"/>
        </a:xfrm>
      </p:grpSpPr>
      <p:sp>
        <p:nvSpPr>
          <p:cNvPr id="654" name="Google Shape;654;p25"/>
          <p:cNvSpPr txBox="1">
            <a:spLocks noGrp="1"/>
          </p:cNvSpPr>
          <p:nvPr>
            <p:ph type="title"/>
          </p:nvPr>
        </p:nvSpPr>
        <p:spPr>
          <a:xfrm>
            <a:off x="304800" y="114300"/>
            <a:ext cx="8534400" cy="7429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For Organizations</a:t>
            </a:r>
            <a:endParaRPr dirty="0"/>
          </a:p>
        </p:txBody>
      </p:sp>
      <p:sp>
        <p:nvSpPr>
          <p:cNvPr id="655" name="Google Shape;655;p25"/>
          <p:cNvSpPr txBox="1">
            <a:spLocks noGrp="1"/>
          </p:cNvSpPr>
          <p:nvPr>
            <p:ph type="body" idx="1"/>
          </p:nvPr>
        </p:nvSpPr>
        <p:spPr>
          <a:xfrm>
            <a:off x="1143000" y="971550"/>
            <a:ext cx="3848100" cy="405765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2100" dirty="0"/>
              <a:t>Supercomputers</a:t>
            </a:r>
            <a:endParaRPr dirty="0"/>
          </a:p>
          <a:p>
            <a:pPr marL="514350" lvl="1" indent="-171450" algn="l" rtl="0">
              <a:lnSpc>
                <a:spcPct val="90000"/>
              </a:lnSpc>
              <a:spcBef>
                <a:spcPts val="375"/>
              </a:spcBef>
              <a:spcAft>
                <a:spcPts val="0"/>
              </a:spcAft>
              <a:buClr>
                <a:schemeClr val="dk1"/>
              </a:buClr>
              <a:buSzPts val="1800"/>
              <a:buChar char="•"/>
            </a:pPr>
            <a:r>
              <a:rPr lang="en-US" sz="1800" dirty="0"/>
              <a:t>The most powerful computers made</a:t>
            </a:r>
            <a:endParaRPr dirty="0"/>
          </a:p>
          <a:p>
            <a:pPr marL="514350" lvl="1" indent="-171450" algn="l" rtl="0">
              <a:lnSpc>
                <a:spcPct val="90000"/>
              </a:lnSpc>
              <a:spcBef>
                <a:spcPts val="375"/>
              </a:spcBef>
              <a:spcAft>
                <a:spcPts val="0"/>
              </a:spcAft>
              <a:buClr>
                <a:schemeClr val="dk1"/>
              </a:buClr>
              <a:buSzPts val="1800"/>
              <a:buChar char="•"/>
            </a:pPr>
            <a:r>
              <a:rPr lang="en-US" sz="1800" dirty="0"/>
              <a:t>Handle large and complex calculations</a:t>
            </a:r>
            <a:endParaRPr dirty="0"/>
          </a:p>
          <a:p>
            <a:pPr marL="514350" lvl="1" indent="-171450" algn="l" rtl="0">
              <a:lnSpc>
                <a:spcPct val="90000"/>
              </a:lnSpc>
              <a:spcBef>
                <a:spcPts val="375"/>
              </a:spcBef>
              <a:spcAft>
                <a:spcPts val="0"/>
              </a:spcAft>
              <a:buClr>
                <a:schemeClr val="dk1"/>
              </a:buClr>
              <a:buSzPts val="1800"/>
              <a:buChar char="•"/>
            </a:pPr>
            <a:r>
              <a:rPr lang="en-US" sz="1800" dirty="0"/>
              <a:t>Process trillions of operations per second</a:t>
            </a:r>
            <a:endParaRPr dirty="0"/>
          </a:p>
          <a:p>
            <a:pPr marL="514350" lvl="1" indent="-171450" algn="l" rtl="0">
              <a:lnSpc>
                <a:spcPct val="90000"/>
              </a:lnSpc>
              <a:spcBef>
                <a:spcPts val="375"/>
              </a:spcBef>
              <a:spcAft>
                <a:spcPts val="0"/>
              </a:spcAft>
              <a:buClr>
                <a:schemeClr val="dk1"/>
              </a:buClr>
              <a:buSzPts val="1800"/>
              <a:buChar char="•"/>
            </a:pPr>
            <a:r>
              <a:rPr lang="en-US" sz="1800" dirty="0"/>
              <a:t>Found in research organizations</a:t>
            </a:r>
            <a:endParaRPr dirty="0"/>
          </a:p>
        </p:txBody>
      </p:sp>
      <p:pic>
        <p:nvPicPr>
          <p:cNvPr id="656" name="Google Shape;656;p25" descr="supercomputer"/>
          <p:cNvPicPr preferRelativeResize="0"/>
          <p:nvPr/>
        </p:nvPicPr>
        <p:blipFill rotWithShape="1">
          <a:blip r:embed="rId3">
            <a:alphaModFix/>
          </a:blip>
          <a:srcRect/>
          <a:stretch/>
        </p:blipFill>
        <p:spPr>
          <a:xfrm>
            <a:off x="5086350" y="1828800"/>
            <a:ext cx="2495550" cy="1695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660"/>
        <p:cNvGrpSpPr/>
        <p:nvPr/>
      </p:nvGrpSpPr>
      <p:grpSpPr>
        <a:xfrm>
          <a:off x="0" y="0"/>
          <a:ext cx="0" cy="0"/>
          <a:chOff x="0" y="0"/>
          <a:chExt cx="0" cy="0"/>
        </a:xfrm>
      </p:grpSpPr>
      <p:sp>
        <p:nvSpPr>
          <p:cNvPr id="661" name="Google Shape;661;p2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dirty="0"/>
          </a:p>
        </p:txBody>
      </p:sp>
      <p:sp>
        <p:nvSpPr>
          <p:cNvPr id="662" name="Google Shape;662;p2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More impact than any other invention</a:t>
            </a:r>
            <a:endParaRPr dirty="0"/>
          </a:p>
          <a:p>
            <a:pPr marL="514350" lvl="1" indent="-171450" algn="l" rtl="0">
              <a:lnSpc>
                <a:spcPct val="90000"/>
              </a:lnSpc>
              <a:spcBef>
                <a:spcPts val="375"/>
              </a:spcBef>
              <a:spcAft>
                <a:spcPts val="0"/>
              </a:spcAft>
              <a:buClr>
                <a:schemeClr val="dk1"/>
              </a:buClr>
              <a:buSzPts val="1800"/>
              <a:buChar char="•"/>
            </a:pPr>
            <a:r>
              <a:rPr lang="en-US" dirty="0"/>
              <a:t>Changed work dynamic and leisure activities making it more convenient</a:t>
            </a:r>
            <a:endParaRPr dirty="0"/>
          </a:p>
          <a:p>
            <a:pPr marL="514350" lvl="1" indent="-171450" algn="l" rtl="0">
              <a:lnSpc>
                <a:spcPct val="90000"/>
              </a:lnSpc>
              <a:spcBef>
                <a:spcPts val="375"/>
              </a:spcBef>
              <a:spcAft>
                <a:spcPts val="0"/>
              </a:spcAft>
              <a:buClr>
                <a:schemeClr val="dk1"/>
              </a:buClr>
              <a:buSzPts val="1800"/>
              <a:buChar char="•"/>
            </a:pPr>
            <a:r>
              <a:rPr lang="en-US" dirty="0"/>
              <a:t>Used by all demographic groups</a:t>
            </a:r>
            <a:endParaRPr dirty="0"/>
          </a:p>
          <a:p>
            <a:pPr marL="171450" lvl="0" indent="-171450" algn="l" rtl="0">
              <a:lnSpc>
                <a:spcPct val="90000"/>
              </a:lnSpc>
              <a:spcBef>
                <a:spcPts val="750"/>
              </a:spcBef>
              <a:spcAft>
                <a:spcPts val="0"/>
              </a:spcAft>
              <a:buClr>
                <a:schemeClr val="dk1"/>
              </a:buClr>
              <a:buSzPts val="2100"/>
              <a:buChar char="•"/>
            </a:pPr>
            <a:r>
              <a:rPr lang="en-US" dirty="0"/>
              <a:t>Computers are important because:</a:t>
            </a:r>
            <a:endParaRPr dirty="0"/>
          </a:p>
          <a:p>
            <a:pPr marL="514350" lvl="1" indent="-171450" algn="l" rtl="0">
              <a:lnSpc>
                <a:spcPct val="90000"/>
              </a:lnSpc>
              <a:spcBef>
                <a:spcPts val="375"/>
              </a:spcBef>
              <a:spcAft>
                <a:spcPts val="0"/>
              </a:spcAft>
              <a:buClr>
                <a:schemeClr val="dk1"/>
              </a:buClr>
              <a:buSzPts val="1800"/>
              <a:buChar char="•"/>
            </a:pPr>
            <a:r>
              <a:rPr lang="en-US" dirty="0"/>
              <a:t>Provide information to users</a:t>
            </a:r>
            <a:endParaRPr dirty="0"/>
          </a:p>
          <a:p>
            <a:pPr marL="514350" lvl="1" indent="-171450" algn="l" rtl="0">
              <a:lnSpc>
                <a:spcPct val="90000"/>
              </a:lnSpc>
              <a:spcBef>
                <a:spcPts val="375"/>
              </a:spcBef>
              <a:spcAft>
                <a:spcPts val="0"/>
              </a:spcAft>
              <a:buClr>
                <a:schemeClr val="dk1"/>
              </a:buClr>
              <a:buSzPts val="1800"/>
              <a:buChar char="•"/>
            </a:pPr>
            <a:r>
              <a:rPr lang="en-US" dirty="0"/>
              <a:t>Information is critical to our society due to daily advancement</a:t>
            </a:r>
            <a:endParaRPr dirty="0"/>
          </a:p>
          <a:p>
            <a:pPr marL="514350" lvl="1" indent="-171450" algn="l" rtl="0">
              <a:lnSpc>
                <a:spcPct val="90000"/>
              </a:lnSpc>
              <a:spcBef>
                <a:spcPts val="375"/>
              </a:spcBef>
              <a:spcAft>
                <a:spcPts val="0"/>
              </a:spcAft>
              <a:buClr>
                <a:schemeClr val="dk1"/>
              </a:buClr>
              <a:buSzPts val="1800"/>
              <a:buChar char="•"/>
            </a:pPr>
            <a:r>
              <a:rPr lang="en-US" dirty="0"/>
              <a:t>Managing information is difficult </a:t>
            </a:r>
            <a:endParaRPr dirty="0"/>
          </a:p>
          <a:p>
            <a:pPr marL="171450" lvl="0" indent="-38100" algn="l" rtl="0">
              <a:lnSpc>
                <a:spcPct val="90000"/>
              </a:lnSpc>
              <a:spcBef>
                <a:spcPts val="750"/>
              </a:spcBef>
              <a:spcAft>
                <a:spcPts val="0"/>
              </a:spcAft>
              <a:buClr>
                <a:schemeClr val="dk1"/>
              </a:buClr>
              <a:buSzPts val="2100"/>
              <a:buNone/>
            </a:pPr>
            <a:endParaRPr dirty="0"/>
          </a:p>
          <a:p>
            <a:pPr marL="514350" lvl="1" indent="-57150" algn="l" rtl="0">
              <a:lnSpc>
                <a:spcPct val="90000"/>
              </a:lnSpc>
              <a:spcBef>
                <a:spcPts val="375"/>
              </a:spcBef>
              <a:spcAft>
                <a:spcPts val="0"/>
              </a:spcAft>
              <a:buClr>
                <a:schemeClr val="dk1"/>
              </a:buClr>
              <a:buSzPts val="1800"/>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667"/>
        <p:cNvGrpSpPr/>
        <p:nvPr/>
      </p:nvGrpSpPr>
      <p:grpSpPr>
        <a:xfrm>
          <a:off x="0" y="0"/>
          <a:ext cx="0" cy="0"/>
          <a:chOff x="0" y="0"/>
          <a:chExt cx="0" cy="0"/>
        </a:xfrm>
      </p:grpSpPr>
      <p:sp>
        <p:nvSpPr>
          <p:cNvPr id="668" name="Google Shape;668;p2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dirty="0"/>
          </a:p>
        </p:txBody>
      </p:sp>
      <p:sp>
        <p:nvSpPr>
          <p:cNvPr id="669" name="Google Shape;669;p2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at home</a:t>
            </a:r>
            <a:endParaRPr dirty="0"/>
          </a:p>
          <a:p>
            <a:pPr marL="514350" lvl="1" indent="-171450" algn="l" rtl="0">
              <a:lnSpc>
                <a:spcPct val="90000"/>
              </a:lnSpc>
              <a:spcBef>
                <a:spcPts val="375"/>
              </a:spcBef>
              <a:spcAft>
                <a:spcPts val="0"/>
              </a:spcAft>
              <a:buClr>
                <a:schemeClr val="dk1"/>
              </a:buClr>
              <a:buSzPts val="1800"/>
              <a:buChar char="•"/>
            </a:pPr>
            <a:r>
              <a:rPr lang="en-US" dirty="0"/>
              <a:t>Many homes have multiple computers</a:t>
            </a:r>
            <a:endParaRPr dirty="0"/>
          </a:p>
          <a:p>
            <a:pPr marL="514350" lvl="1" indent="-171450" algn="l" rtl="0">
              <a:lnSpc>
                <a:spcPct val="90000"/>
              </a:lnSpc>
              <a:spcBef>
                <a:spcPts val="375"/>
              </a:spcBef>
              <a:spcAft>
                <a:spcPts val="0"/>
              </a:spcAft>
              <a:buClr>
                <a:schemeClr val="dk1"/>
              </a:buClr>
              <a:buSzPts val="1800"/>
              <a:buChar char="•"/>
            </a:pPr>
            <a:r>
              <a:rPr lang="en-US" dirty="0"/>
              <a:t>Most American homes have Internet</a:t>
            </a:r>
            <a:endParaRPr dirty="0"/>
          </a:p>
          <a:p>
            <a:pPr marL="514350" lvl="1" indent="-171450" algn="l" rtl="0">
              <a:lnSpc>
                <a:spcPct val="90000"/>
              </a:lnSpc>
              <a:spcBef>
                <a:spcPts val="375"/>
              </a:spcBef>
              <a:spcAft>
                <a:spcPts val="0"/>
              </a:spcAft>
              <a:buClr>
                <a:schemeClr val="dk1"/>
              </a:buClr>
              <a:buSzPts val="1800"/>
              <a:buChar char="•"/>
            </a:pPr>
            <a:r>
              <a:rPr lang="en-US" dirty="0"/>
              <a:t>Computers are used for</a:t>
            </a:r>
            <a:endParaRPr dirty="0"/>
          </a:p>
          <a:p>
            <a:pPr marL="857250" lvl="2" indent="-171450" algn="l" rtl="0">
              <a:lnSpc>
                <a:spcPct val="90000"/>
              </a:lnSpc>
              <a:spcBef>
                <a:spcPts val="375"/>
              </a:spcBef>
              <a:spcAft>
                <a:spcPts val="0"/>
              </a:spcAft>
              <a:buClr>
                <a:schemeClr val="dk1"/>
              </a:buClr>
              <a:buSzPts val="1500"/>
              <a:buChar char="•"/>
            </a:pPr>
            <a:r>
              <a:rPr lang="en-US" dirty="0"/>
              <a:t>Business</a:t>
            </a:r>
            <a:endParaRPr dirty="0"/>
          </a:p>
          <a:p>
            <a:pPr marL="857250" lvl="2" indent="-171450" algn="l" rtl="0">
              <a:lnSpc>
                <a:spcPct val="90000"/>
              </a:lnSpc>
              <a:spcBef>
                <a:spcPts val="375"/>
              </a:spcBef>
              <a:spcAft>
                <a:spcPts val="0"/>
              </a:spcAft>
              <a:buClr>
                <a:schemeClr val="dk1"/>
              </a:buClr>
              <a:buSzPts val="1500"/>
              <a:buChar char="•"/>
            </a:pPr>
            <a:r>
              <a:rPr lang="en-US" dirty="0"/>
              <a:t>Entertainment</a:t>
            </a:r>
            <a:endParaRPr dirty="0"/>
          </a:p>
          <a:p>
            <a:pPr marL="857250" lvl="2" indent="-171450" algn="l" rtl="0">
              <a:lnSpc>
                <a:spcPct val="90000"/>
              </a:lnSpc>
              <a:spcBef>
                <a:spcPts val="375"/>
              </a:spcBef>
              <a:spcAft>
                <a:spcPts val="0"/>
              </a:spcAft>
              <a:buClr>
                <a:schemeClr val="dk1"/>
              </a:buClr>
              <a:buSzPts val="1500"/>
              <a:buChar char="•"/>
            </a:pPr>
            <a:r>
              <a:rPr lang="en-US" dirty="0"/>
              <a:t>Communication</a:t>
            </a:r>
            <a:endParaRPr dirty="0"/>
          </a:p>
          <a:p>
            <a:pPr marL="857250" lvl="2" indent="-171450" algn="l" rtl="0">
              <a:lnSpc>
                <a:spcPct val="90000"/>
              </a:lnSpc>
              <a:spcBef>
                <a:spcPts val="375"/>
              </a:spcBef>
              <a:spcAft>
                <a:spcPts val="0"/>
              </a:spcAft>
              <a:buClr>
                <a:schemeClr val="dk1"/>
              </a:buClr>
              <a:buSzPts val="1500"/>
              <a:buChar char="•"/>
            </a:pPr>
            <a:r>
              <a:rPr lang="en-US" dirty="0"/>
              <a:t>Education</a:t>
            </a:r>
            <a:endParaRPr dirty="0"/>
          </a:p>
          <a:p>
            <a:pPr marL="514350" lvl="1" indent="-171450" algn="l" rtl="0">
              <a:lnSpc>
                <a:spcPct val="90000"/>
              </a:lnSpc>
              <a:spcBef>
                <a:spcPts val="375"/>
              </a:spcBef>
              <a:spcAft>
                <a:spcPts val="0"/>
              </a:spcAft>
              <a:buClr>
                <a:schemeClr val="dk1"/>
              </a:buClr>
              <a:buSzPts val="1800"/>
              <a:buFont typeface="Calibri"/>
              <a:buNone/>
            </a:pPr>
            <a:endParaRPr dirty="0"/>
          </a:p>
          <a:p>
            <a:pPr marL="514350" lvl="1" indent="-57150" algn="l" rtl="0">
              <a:lnSpc>
                <a:spcPct val="90000"/>
              </a:lnSpc>
              <a:spcBef>
                <a:spcPts val="375"/>
              </a:spcBef>
              <a:spcAft>
                <a:spcPts val="0"/>
              </a:spcAft>
              <a:buClr>
                <a:schemeClr val="dk1"/>
              </a:buClr>
              <a:buSzPts val="1800"/>
              <a:buNone/>
            </a:pPr>
            <a:endParaRPr dirty="0"/>
          </a:p>
          <a:p>
            <a:pPr marL="514350" lvl="1" indent="-57150" algn="l" rtl="0">
              <a:lnSpc>
                <a:spcPct val="90000"/>
              </a:lnSpc>
              <a:spcBef>
                <a:spcPts val="375"/>
              </a:spcBef>
              <a:spcAft>
                <a:spcPts val="0"/>
              </a:spcAft>
              <a:buClr>
                <a:schemeClr val="dk1"/>
              </a:buClr>
              <a:buSzPts val="18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74"/>
        <p:cNvGrpSpPr/>
        <p:nvPr/>
      </p:nvGrpSpPr>
      <p:grpSpPr>
        <a:xfrm>
          <a:off x="0" y="0"/>
          <a:ext cx="0" cy="0"/>
          <a:chOff x="0" y="0"/>
          <a:chExt cx="0" cy="0"/>
        </a:xfrm>
      </p:grpSpPr>
      <p:sp>
        <p:nvSpPr>
          <p:cNvPr id="675" name="Google Shape;675;p2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dirty="0"/>
          </a:p>
        </p:txBody>
      </p:sp>
      <p:sp>
        <p:nvSpPr>
          <p:cNvPr id="676" name="Google Shape;676;p2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education</a:t>
            </a:r>
            <a:endParaRPr dirty="0"/>
          </a:p>
          <a:p>
            <a:pPr marL="514350" lvl="1" indent="-171450" algn="l" rtl="0">
              <a:lnSpc>
                <a:spcPct val="90000"/>
              </a:lnSpc>
              <a:spcBef>
                <a:spcPts val="375"/>
              </a:spcBef>
              <a:spcAft>
                <a:spcPts val="0"/>
              </a:spcAft>
              <a:buClr>
                <a:schemeClr val="dk1"/>
              </a:buClr>
              <a:buSzPts val="1800"/>
              <a:buChar char="•"/>
            </a:pPr>
            <a:r>
              <a:rPr lang="en-US" dirty="0"/>
              <a:t>Computer literacy required at all levels</a:t>
            </a:r>
            <a:endParaRPr dirty="0"/>
          </a:p>
          <a:p>
            <a:pPr marL="171450" lvl="0" indent="-171450" algn="l" rtl="0">
              <a:lnSpc>
                <a:spcPct val="90000"/>
              </a:lnSpc>
              <a:spcBef>
                <a:spcPts val="750"/>
              </a:spcBef>
              <a:spcAft>
                <a:spcPts val="0"/>
              </a:spcAft>
              <a:buClr>
                <a:schemeClr val="dk1"/>
              </a:buClr>
              <a:buSzPts val="2100"/>
              <a:buChar char="•"/>
            </a:pPr>
            <a:r>
              <a:rPr lang="en-US" dirty="0"/>
              <a:t>Computers in small business</a:t>
            </a:r>
            <a:endParaRPr dirty="0"/>
          </a:p>
          <a:p>
            <a:pPr marL="514350" lvl="1" indent="-171450" algn="l" rtl="0">
              <a:lnSpc>
                <a:spcPct val="90000"/>
              </a:lnSpc>
              <a:spcBef>
                <a:spcPts val="375"/>
              </a:spcBef>
              <a:spcAft>
                <a:spcPts val="0"/>
              </a:spcAft>
              <a:buClr>
                <a:schemeClr val="dk1"/>
              </a:buClr>
              <a:buSzPts val="1800"/>
              <a:buChar char="•"/>
            </a:pPr>
            <a:r>
              <a:rPr lang="en-US" dirty="0"/>
              <a:t>Makes businesses more profitable</a:t>
            </a:r>
            <a:endParaRPr dirty="0"/>
          </a:p>
          <a:p>
            <a:pPr marL="514350" lvl="1" indent="-171450" algn="l" rtl="0">
              <a:lnSpc>
                <a:spcPct val="90000"/>
              </a:lnSpc>
              <a:spcBef>
                <a:spcPts val="375"/>
              </a:spcBef>
              <a:spcAft>
                <a:spcPts val="0"/>
              </a:spcAft>
              <a:buClr>
                <a:schemeClr val="dk1"/>
              </a:buClr>
              <a:buSzPts val="1800"/>
              <a:buChar char="•"/>
            </a:pPr>
            <a:r>
              <a:rPr lang="en-US" dirty="0"/>
              <a:t>Allows owners to manage things in an efficient manner</a:t>
            </a:r>
            <a:endParaRPr dirty="0"/>
          </a:p>
          <a:p>
            <a:pPr marL="171450" lvl="0" indent="-171450" algn="l" rtl="0">
              <a:lnSpc>
                <a:spcPct val="90000"/>
              </a:lnSpc>
              <a:spcBef>
                <a:spcPts val="750"/>
              </a:spcBef>
              <a:spcAft>
                <a:spcPts val="0"/>
              </a:spcAft>
              <a:buClr>
                <a:schemeClr val="dk1"/>
              </a:buClr>
              <a:buSzPts val="2100"/>
              <a:buChar char="•"/>
            </a:pPr>
            <a:r>
              <a:rPr lang="en-US" dirty="0"/>
              <a:t>Computers in industry</a:t>
            </a:r>
            <a:endParaRPr dirty="0"/>
          </a:p>
          <a:p>
            <a:pPr marL="514350" lvl="1" indent="-171450" algn="l" rtl="0">
              <a:lnSpc>
                <a:spcPct val="90000"/>
              </a:lnSpc>
              <a:spcBef>
                <a:spcPts val="375"/>
              </a:spcBef>
              <a:spcAft>
                <a:spcPts val="0"/>
              </a:spcAft>
              <a:buClr>
                <a:schemeClr val="dk1"/>
              </a:buClr>
              <a:buSzPts val="1800"/>
              <a:buChar char="•"/>
            </a:pPr>
            <a:r>
              <a:rPr lang="en-US" dirty="0"/>
              <a:t>Computers are used to design products</a:t>
            </a:r>
            <a:endParaRPr dirty="0"/>
          </a:p>
          <a:p>
            <a:pPr marL="514350" lvl="1" indent="-171450" algn="l" rtl="0">
              <a:lnSpc>
                <a:spcPct val="90000"/>
              </a:lnSpc>
              <a:spcBef>
                <a:spcPts val="375"/>
              </a:spcBef>
              <a:spcAft>
                <a:spcPts val="0"/>
              </a:spcAft>
              <a:buClr>
                <a:schemeClr val="dk1"/>
              </a:buClr>
              <a:buSzPts val="1800"/>
              <a:buChar char="•"/>
            </a:pPr>
            <a:r>
              <a:rPr lang="en-US" dirty="0"/>
              <a:t>Assembly lines are automated</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681"/>
        <p:cNvGrpSpPr/>
        <p:nvPr/>
      </p:nvGrpSpPr>
      <p:grpSpPr>
        <a:xfrm>
          <a:off x="0" y="0"/>
          <a:ext cx="0" cy="0"/>
          <a:chOff x="0" y="0"/>
          <a:chExt cx="0" cy="0"/>
        </a:xfrm>
      </p:grpSpPr>
      <p:sp>
        <p:nvSpPr>
          <p:cNvPr id="682" name="Google Shape;682;p2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dirty="0"/>
          </a:p>
        </p:txBody>
      </p:sp>
      <p:sp>
        <p:nvSpPr>
          <p:cNvPr id="683" name="Google Shape;683;p2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government</a:t>
            </a:r>
            <a:endParaRPr dirty="0"/>
          </a:p>
          <a:p>
            <a:pPr marL="514350" lvl="1" indent="-171450" algn="l" rtl="0">
              <a:lnSpc>
                <a:spcPct val="90000"/>
              </a:lnSpc>
              <a:spcBef>
                <a:spcPts val="375"/>
              </a:spcBef>
              <a:spcAft>
                <a:spcPts val="0"/>
              </a:spcAft>
              <a:buClr>
                <a:schemeClr val="dk1"/>
              </a:buClr>
              <a:buSzPts val="1800"/>
              <a:buChar char="•"/>
            </a:pPr>
            <a:r>
              <a:rPr lang="en-US" dirty="0"/>
              <a:t>Necessary to track data for population</a:t>
            </a:r>
            <a:endParaRPr dirty="0"/>
          </a:p>
          <a:p>
            <a:pPr marL="857250" lvl="2" indent="-171450" algn="l" rtl="0">
              <a:lnSpc>
                <a:spcPct val="90000"/>
              </a:lnSpc>
              <a:spcBef>
                <a:spcPts val="375"/>
              </a:spcBef>
              <a:spcAft>
                <a:spcPts val="0"/>
              </a:spcAft>
              <a:buClr>
                <a:schemeClr val="dk1"/>
              </a:buClr>
              <a:buSzPts val="1500"/>
              <a:buChar char="•"/>
            </a:pPr>
            <a:r>
              <a:rPr lang="en-US" dirty="0"/>
              <a:t>Police officers</a:t>
            </a:r>
            <a:endParaRPr dirty="0"/>
          </a:p>
          <a:p>
            <a:pPr marL="857250" lvl="2" indent="-171450" algn="l" rtl="0">
              <a:lnSpc>
                <a:spcPct val="90000"/>
              </a:lnSpc>
              <a:spcBef>
                <a:spcPts val="375"/>
              </a:spcBef>
              <a:spcAft>
                <a:spcPts val="0"/>
              </a:spcAft>
              <a:buClr>
                <a:schemeClr val="dk1"/>
              </a:buClr>
              <a:buSzPts val="1500"/>
              <a:buChar char="•"/>
            </a:pPr>
            <a:r>
              <a:rPr lang="en-US" dirty="0"/>
              <a:t>Tax calculation and collection</a:t>
            </a:r>
            <a:endParaRPr dirty="0"/>
          </a:p>
          <a:p>
            <a:pPr marL="514350" lvl="1" indent="-171450" algn="l" rtl="0">
              <a:lnSpc>
                <a:spcPct val="90000"/>
              </a:lnSpc>
              <a:spcBef>
                <a:spcPts val="375"/>
              </a:spcBef>
              <a:spcAft>
                <a:spcPts val="0"/>
              </a:spcAft>
              <a:buClr>
                <a:schemeClr val="dk1"/>
              </a:buClr>
              <a:buSzPts val="1800"/>
              <a:buChar char="•"/>
            </a:pPr>
            <a:r>
              <a:rPr lang="en-US" dirty="0"/>
              <a:t>Governments were the first computer users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3"/>
          <p:cNvSpPr txBox="1">
            <a:spLocks noGrp="1"/>
          </p:cNvSpPr>
          <p:nvPr>
            <p:ph type="body" idx="1"/>
          </p:nvPr>
        </p:nvSpPr>
        <p:spPr>
          <a:xfrm>
            <a:off x="457200" y="707790"/>
            <a:ext cx="8229600" cy="1267269"/>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360"/>
              </a:spcBef>
              <a:spcAft>
                <a:spcPts val="0"/>
              </a:spcAft>
              <a:buClr>
                <a:schemeClr val="dk1"/>
              </a:buClr>
              <a:buSzPts val="1600"/>
              <a:buChar char="●"/>
            </a:pPr>
            <a:r>
              <a:rPr lang="en-US" sz="1600" dirty="0"/>
              <a:t>Collection of raw facts and figures</a:t>
            </a:r>
          </a:p>
          <a:p>
            <a:pPr marL="457200" lvl="0" indent="-330200" algn="l" rtl="0">
              <a:lnSpc>
                <a:spcPct val="150000"/>
              </a:lnSpc>
              <a:spcBef>
                <a:spcPts val="360"/>
              </a:spcBef>
              <a:spcAft>
                <a:spcPts val="0"/>
              </a:spcAft>
              <a:buClr>
                <a:schemeClr val="dk1"/>
              </a:buClr>
              <a:buSzPts val="1600"/>
              <a:buChar char="●"/>
            </a:pPr>
            <a:r>
              <a:rPr lang="en-US" dirty="0"/>
              <a:t>Stored using the binary number system. Data can be organized into files</a:t>
            </a:r>
          </a:p>
          <a:p>
            <a:pPr marL="457200" lvl="0" indent="-330200" algn="l" rtl="0">
              <a:lnSpc>
                <a:spcPct val="150000"/>
              </a:lnSpc>
              <a:spcBef>
                <a:spcPts val="360"/>
              </a:spcBef>
              <a:spcAft>
                <a:spcPts val="0"/>
              </a:spcAft>
              <a:buClr>
                <a:schemeClr val="dk1"/>
              </a:buClr>
              <a:buSzPts val="1600"/>
              <a:buChar char="●"/>
            </a:pPr>
            <a:r>
              <a:rPr lang="en-US" sz="1500" dirty="0"/>
              <a:t>Data means unprocessed facts, statistics, etc., gathered together for reference, storage, or analysis.</a:t>
            </a:r>
            <a:endParaRPr sz="1500" dirty="0"/>
          </a:p>
        </p:txBody>
      </p:sp>
      <p:sp>
        <p:nvSpPr>
          <p:cNvPr id="392" name="Google Shape;392;p3"/>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900"/>
              <a:buNone/>
            </a:pPr>
            <a:fld id="{00000000-1234-1234-1234-123412341234}" type="slidenum">
              <a:rPr lang="en-US"/>
              <a:t>3</a:t>
            </a:fld>
            <a:endParaRPr dirty="0"/>
          </a:p>
        </p:txBody>
      </p:sp>
      <p:sp>
        <p:nvSpPr>
          <p:cNvPr id="393" name="Google Shape;393;p3"/>
          <p:cNvSpPr txBox="1"/>
          <p:nvPr/>
        </p:nvSpPr>
        <p:spPr>
          <a:xfrm>
            <a:off x="457200" y="1979166"/>
            <a:ext cx="8229600" cy="5196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360"/>
              </a:spcBef>
              <a:spcAft>
                <a:spcPts val="0"/>
              </a:spcAft>
              <a:buClr>
                <a:schemeClr val="accent1"/>
              </a:buClr>
              <a:buSzPts val="1800"/>
              <a:buFont typeface="Barlow Light"/>
              <a:buNone/>
            </a:pPr>
            <a:r>
              <a:rPr lang="en-US" sz="1800" b="1" i="0" u="none" strike="noStrike" cap="none" dirty="0">
                <a:solidFill>
                  <a:schemeClr val="dk1"/>
                </a:solidFill>
                <a:latin typeface="Barlow Light"/>
                <a:ea typeface="Barlow Light"/>
                <a:cs typeface="Barlow Light"/>
                <a:sym typeface="Barlow Light"/>
              </a:rPr>
              <a:t>Information</a:t>
            </a:r>
            <a:endParaRPr sz="1800" b="1" i="0" u="none" strike="noStrike" cap="none" dirty="0">
              <a:solidFill>
                <a:schemeClr val="dk1"/>
              </a:solidFill>
              <a:latin typeface="Barlow"/>
              <a:ea typeface="Barlow"/>
              <a:cs typeface="Barlow"/>
              <a:sym typeface="Barlow"/>
            </a:endParaRPr>
          </a:p>
        </p:txBody>
      </p:sp>
      <p:sp>
        <p:nvSpPr>
          <p:cNvPr id="394" name="Google Shape;394;p3"/>
          <p:cNvSpPr txBox="1"/>
          <p:nvPr/>
        </p:nvSpPr>
        <p:spPr>
          <a:xfrm>
            <a:off x="457200" y="2398910"/>
            <a:ext cx="8229600" cy="619457"/>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360"/>
              </a:spcBef>
              <a:spcAft>
                <a:spcPts val="0"/>
              </a:spcAft>
              <a:buClr>
                <a:schemeClr val="dk1"/>
              </a:buClr>
              <a:buSzPts val="1600"/>
              <a:buChar char="●"/>
            </a:pPr>
            <a:r>
              <a:rPr lang="en-US" sz="1600" dirty="0">
                <a:solidFill>
                  <a:schemeClr val="dk1"/>
                </a:solidFill>
                <a:latin typeface="Calibri"/>
                <a:ea typeface="Calibri"/>
                <a:cs typeface="Calibri"/>
                <a:sym typeface="Calibri"/>
              </a:rPr>
              <a:t>Information is obtained after data is processed. Useful and meaningful for users.</a:t>
            </a:r>
            <a:endParaRPr dirty="0"/>
          </a:p>
        </p:txBody>
      </p:sp>
      <p:sp>
        <p:nvSpPr>
          <p:cNvPr id="395" name="Google Shape;395;p3"/>
          <p:cNvSpPr txBox="1"/>
          <p:nvPr/>
        </p:nvSpPr>
        <p:spPr>
          <a:xfrm>
            <a:off x="457200" y="2922617"/>
            <a:ext cx="8229600" cy="5196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360"/>
              </a:spcBef>
              <a:spcAft>
                <a:spcPts val="0"/>
              </a:spcAft>
              <a:buClr>
                <a:schemeClr val="accent1"/>
              </a:buClr>
              <a:buSzPts val="1800"/>
              <a:buFont typeface="Barlow Light"/>
              <a:buNone/>
            </a:pPr>
            <a:r>
              <a:rPr lang="en-US" sz="1800" b="1" i="0" u="none" strike="noStrike" cap="none" dirty="0">
                <a:solidFill>
                  <a:schemeClr val="dk1"/>
                </a:solidFill>
                <a:latin typeface="Barlow Light"/>
                <a:ea typeface="Barlow Light"/>
                <a:cs typeface="Barlow Light"/>
                <a:sym typeface="Barlow Light"/>
              </a:rPr>
              <a:t>Program</a:t>
            </a:r>
            <a:endParaRPr sz="1800" b="1" i="0" u="none" strike="noStrike" cap="none" dirty="0">
              <a:solidFill>
                <a:schemeClr val="dk1"/>
              </a:solidFill>
              <a:latin typeface="Barlow"/>
              <a:ea typeface="Barlow"/>
              <a:cs typeface="Barlow"/>
              <a:sym typeface="Barlow"/>
            </a:endParaRPr>
          </a:p>
        </p:txBody>
      </p:sp>
      <p:sp>
        <p:nvSpPr>
          <p:cNvPr id="396" name="Google Shape;396;p3"/>
          <p:cNvSpPr txBox="1"/>
          <p:nvPr/>
        </p:nvSpPr>
        <p:spPr>
          <a:xfrm>
            <a:off x="457200" y="3342361"/>
            <a:ext cx="8229600" cy="619457"/>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360"/>
              </a:spcBef>
              <a:spcAft>
                <a:spcPts val="0"/>
              </a:spcAft>
              <a:buClr>
                <a:schemeClr val="dk1"/>
              </a:buClr>
              <a:buSzPts val="1600"/>
              <a:buChar char="●"/>
            </a:pPr>
            <a:r>
              <a:rPr lang="en-US" sz="1600" dirty="0">
                <a:solidFill>
                  <a:schemeClr val="dk1"/>
                </a:solidFill>
                <a:latin typeface="Calibri"/>
                <a:ea typeface="Calibri"/>
                <a:cs typeface="Calibri"/>
                <a:sym typeface="Calibri"/>
              </a:rPr>
              <a:t>Set of instructions that tells the computer what to do. </a:t>
            </a:r>
            <a:endParaRPr sz="1600" dirty="0">
              <a:solidFill>
                <a:schemeClr val="dk1"/>
              </a:solidFill>
              <a:latin typeface="Calibri"/>
              <a:ea typeface="Calibri"/>
              <a:cs typeface="Calibri"/>
              <a:sym typeface="Calibri"/>
            </a:endParaRPr>
          </a:p>
          <a:p>
            <a:pPr marL="457200" marR="0" lvl="0" indent="-330200" algn="l" rtl="0">
              <a:lnSpc>
                <a:spcPct val="150000"/>
              </a:lnSpc>
              <a:spcBef>
                <a:spcPts val="360"/>
              </a:spcBef>
              <a:spcAft>
                <a:spcPts val="0"/>
              </a:spcAft>
              <a:buClr>
                <a:schemeClr val="dk1"/>
              </a:buClr>
              <a:buSzPts val="1600"/>
              <a:buChar char="●"/>
            </a:pPr>
            <a:r>
              <a:rPr lang="en-US" sz="1600" dirty="0">
                <a:solidFill>
                  <a:schemeClr val="dk1"/>
                </a:solidFill>
                <a:latin typeface="Calibri"/>
                <a:ea typeface="Calibri"/>
                <a:cs typeface="Calibri"/>
                <a:sym typeface="Calibri"/>
              </a:rPr>
              <a:t>A piece is software is called a program</a:t>
            </a:r>
            <a:endParaRPr dirty="0"/>
          </a:p>
        </p:txBody>
      </p:sp>
      <p:sp>
        <p:nvSpPr>
          <p:cNvPr id="397" name="Google Shape;397;p3"/>
          <p:cNvSpPr txBox="1"/>
          <p:nvPr/>
        </p:nvSpPr>
        <p:spPr>
          <a:xfrm>
            <a:off x="457200" y="236065"/>
            <a:ext cx="8229600" cy="5196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360"/>
              </a:spcBef>
              <a:spcAft>
                <a:spcPts val="0"/>
              </a:spcAft>
              <a:buClr>
                <a:schemeClr val="accent1"/>
              </a:buClr>
              <a:buSzPts val="1800"/>
              <a:buFont typeface="Barlow Light"/>
              <a:buNone/>
            </a:pPr>
            <a:r>
              <a:rPr lang="en-US" sz="1800" b="1" i="0" u="none" strike="noStrike" cap="none" dirty="0">
                <a:solidFill>
                  <a:schemeClr val="dk1"/>
                </a:solidFill>
                <a:latin typeface="Barlow Light"/>
                <a:ea typeface="Barlow Light"/>
                <a:cs typeface="Barlow Light"/>
                <a:sym typeface="Barlow Light"/>
              </a:rPr>
              <a:t>Data</a:t>
            </a:r>
            <a:endParaRPr sz="1800" b="1" i="0" u="none" strike="noStrike" cap="none" dirty="0">
              <a:solidFill>
                <a:schemeClr val="dk1"/>
              </a:solidFill>
              <a:latin typeface="Barlow"/>
              <a:ea typeface="Barlow"/>
              <a:cs typeface="Barlow"/>
              <a:sym typeface="Barl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688"/>
        <p:cNvGrpSpPr/>
        <p:nvPr/>
      </p:nvGrpSpPr>
      <p:grpSpPr>
        <a:xfrm>
          <a:off x="0" y="0"/>
          <a:ext cx="0" cy="0"/>
          <a:chOff x="0" y="0"/>
          <a:chExt cx="0" cy="0"/>
        </a:xfrm>
      </p:grpSpPr>
      <p:sp>
        <p:nvSpPr>
          <p:cNvPr id="689" name="Google Shape;689;p30"/>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dirty="0"/>
          </a:p>
        </p:txBody>
      </p:sp>
      <p:sp>
        <p:nvSpPr>
          <p:cNvPr id="690" name="Google Shape;690;p30"/>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health care</a:t>
            </a:r>
            <a:endParaRPr dirty="0"/>
          </a:p>
          <a:p>
            <a:pPr marL="514350" lvl="1" indent="-171450" algn="l" rtl="0">
              <a:lnSpc>
                <a:spcPct val="90000"/>
              </a:lnSpc>
              <a:spcBef>
                <a:spcPts val="375"/>
              </a:spcBef>
              <a:spcAft>
                <a:spcPts val="0"/>
              </a:spcAft>
              <a:buClr>
                <a:schemeClr val="dk1"/>
              </a:buClr>
              <a:buSzPts val="1800"/>
              <a:buChar char="•"/>
            </a:pPr>
            <a:r>
              <a:rPr lang="en-US" dirty="0"/>
              <a:t>Revolutionized health care</a:t>
            </a:r>
            <a:endParaRPr dirty="0"/>
          </a:p>
          <a:p>
            <a:pPr marL="514350" lvl="1" indent="-171450" algn="l" rtl="0">
              <a:lnSpc>
                <a:spcPct val="90000"/>
              </a:lnSpc>
              <a:spcBef>
                <a:spcPts val="375"/>
              </a:spcBef>
              <a:spcAft>
                <a:spcPts val="0"/>
              </a:spcAft>
              <a:buClr>
                <a:schemeClr val="dk1"/>
              </a:buClr>
              <a:buSzPts val="1800"/>
              <a:buChar char="•"/>
            </a:pPr>
            <a:r>
              <a:rPr lang="en-US" dirty="0"/>
              <a:t>New treatments possible</a:t>
            </a:r>
            <a:endParaRPr dirty="0"/>
          </a:p>
          <a:p>
            <a:pPr marL="514350" lvl="1" indent="-171450" algn="l" rtl="0">
              <a:lnSpc>
                <a:spcPct val="90000"/>
              </a:lnSpc>
              <a:spcBef>
                <a:spcPts val="375"/>
              </a:spcBef>
              <a:spcAft>
                <a:spcPts val="0"/>
              </a:spcAft>
              <a:buClr>
                <a:schemeClr val="dk1"/>
              </a:buClr>
              <a:buSzPts val="1800"/>
              <a:buChar char="•"/>
            </a:pPr>
            <a:r>
              <a:rPr lang="en-US" dirty="0"/>
              <a:t>Scheduling of patients has improved</a:t>
            </a:r>
            <a:endParaRPr dirty="0"/>
          </a:p>
          <a:p>
            <a:pPr marL="514350" lvl="1" indent="-171450" algn="l" rtl="0">
              <a:lnSpc>
                <a:spcPct val="90000"/>
              </a:lnSpc>
              <a:spcBef>
                <a:spcPts val="375"/>
              </a:spcBef>
              <a:spcAft>
                <a:spcPts val="0"/>
              </a:spcAft>
              <a:buClr>
                <a:schemeClr val="dk1"/>
              </a:buClr>
              <a:buSzPts val="1800"/>
              <a:buChar char="•"/>
            </a:pPr>
            <a:r>
              <a:rPr lang="en-US" dirty="0"/>
              <a:t>Delivery of medicine is safer</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694"/>
        <p:cNvGrpSpPr/>
        <p:nvPr/>
      </p:nvGrpSpPr>
      <p:grpSpPr>
        <a:xfrm>
          <a:off x="0" y="0"/>
          <a:ext cx="0" cy="0"/>
          <a:chOff x="0" y="0"/>
          <a:chExt cx="0" cy="0"/>
        </a:xfrm>
      </p:grpSpPr>
      <p:sp>
        <p:nvSpPr>
          <p:cNvPr id="695" name="Google Shape;695;p3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b="1" dirty="0"/>
          </a:p>
        </p:txBody>
      </p:sp>
      <p:sp>
        <p:nvSpPr>
          <p:cNvPr id="696" name="Google Shape;696;p3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Banking</a:t>
            </a:r>
            <a:endParaRPr dirty="0"/>
          </a:p>
          <a:p>
            <a:pPr marL="514350" lvl="1" indent="-171450" algn="l" rtl="0">
              <a:lnSpc>
                <a:spcPct val="90000"/>
              </a:lnSpc>
              <a:spcBef>
                <a:spcPts val="375"/>
              </a:spcBef>
              <a:spcAft>
                <a:spcPts val="0"/>
              </a:spcAft>
              <a:buClr>
                <a:schemeClr val="dk1"/>
              </a:buClr>
              <a:buSzPts val="1800"/>
              <a:buChar char="•"/>
            </a:pPr>
            <a:r>
              <a:rPr lang="en-US" dirty="0"/>
              <a:t>Internet Banking</a:t>
            </a:r>
            <a:endParaRPr dirty="0"/>
          </a:p>
          <a:p>
            <a:pPr marL="514350" lvl="1" indent="-171450" algn="l" rtl="0">
              <a:lnSpc>
                <a:spcPct val="90000"/>
              </a:lnSpc>
              <a:spcBef>
                <a:spcPts val="375"/>
              </a:spcBef>
              <a:spcAft>
                <a:spcPts val="0"/>
              </a:spcAft>
              <a:buClr>
                <a:schemeClr val="dk1"/>
              </a:buClr>
              <a:buSzPts val="1800"/>
              <a:buChar char="•"/>
            </a:pPr>
            <a:r>
              <a:rPr lang="en-US" dirty="0"/>
              <a:t>Bankers’ Automated Clearing Services (BACS)</a:t>
            </a:r>
            <a:endParaRPr dirty="0"/>
          </a:p>
          <a:p>
            <a:pPr marL="857250" lvl="2" indent="-171450" algn="l" rtl="0">
              <a:lnSpc>
                <a:spcPct val="90000"/>
              </a:lnSpc>
              <a:spcBef>
                <a:spcPts val="375"/>
              </a:spcBef>
              <a:spcAft>
                <a:spcPts val="0"/>
              </a:spcAft>
              <a:buClr>
                <a:schemeClr val="dk1"/>
              </a:buClr>
              <a:buSzPts val="1500"/>
              <a:buChar char="•"/>
            </a:pPr>
            <a:r>
              <a:rPr lang="en-US" dirty="0"/>
              <a:t>Financial transactions between banks carried out by the BACS through computers</a:t>
            </a:r>
            <a:endParaRPr dirty="0"/>
          </a:p>
          <a:p>
            <a:pPr marL="514350" lvl="1" indent="-171450" algn="l" rtl="0">
              <a:lnSpc>
                <a:spcPct val="90000"/>
              </a:lnSpc>
              <a:spcBef>
                <a:spcPts val="375"/>
              </a:spcBef>
              <a:spcAft>
                <a:spcPts val="0"/>
              </a:spcAft>
              <a:buClr>
                <a:schemeClr val="dk1"/>
              </a:buClr>
              <a:buSzPts val="1800"/>
              <a:buChar char="•"/>
            </a:pPr>
            <a:r>
              <a:rPr lang="en-US" dirty="0"/>
              <a:t>Online Banking</a:t>
            </a:r>
            <a:endParaRPr dirty="0"/>
          </a:p>
          <a:p>
            <a:pPr marL="857250" lvl="2" indent="-171450" algn="l" rtl="0">
              <a:lnSpc>
                <a:spcPct val="90000"/>
              </a:lnSpc>
              <a:spcBef>
                <a:spcPts val="375"/>
              </a:spcBef>
              <a:spcAft>
                <a:spcPts val="0"/>
              </a:spcAft>
              <a:buClr>
                <a:schemeClr val="dk1"/>
              </a:buClr>
              <a:buSzPts val="1500"/>
              <a:buChar char="•"/>
            </a:pPr>
            <a:r>
              <a:rPr lang="en-US" dirty="0"/>
              <a:t>Internet Banking allows you to connect to your bank using a computer via Internet</a:t>
            </a:r>
            <a:endParaRPr dirty="0"/>
          </a:p>
          <a:p>
            <a:pPr marL="514350" lvl="1" indent="-171450" algn="l" rtl="0">
              <a:lnSpc>
                <a:spcPct val="90000"/>
              </a:lnSpc>
              <a:spcBef>
                <a:spcPts val="375"/>
              </a:spcBef>
              <a:spcAft>
                <a:spcPts val="0"/>
              </a:spcAft>
              <a:buClr>
                <a:schemeClr val="dk1"/>
              </a:buClr>
              <a:buSzPts val="1800"/>
              <a:buChar char="•"/>
            </a:pPr>
            <a:r>
              <a:rPr lang="en-US" dirty="0"/>
              <a:t>Automated Teller Machines (ATM)</a:t>
            </a:r>
            <a:endParaRPr dirty="0"/>
          </a:p>
          <a:p>
            <a:pPr marL="857250" lvl="2" indent="-171450" algn="l" rtl="0">
              <a:lnSpc>
                <a:spcPct val="90000"/>
              </a:lnSpc>
              <a:spcBef>
                <a:spcPts val="375"/>
              </a:spcBef>
              <a:spcAft>
                <a:spcPts val="0"/>
              </a:spcAft>
              <a:buClr>
                <a:schemeClr val="dk1"/>
              </a:buClr>
              <a:buSzPts val="1500"/>
              <a:buChar char="•"/>
            </a:pPr>
            <a:r>
              <a:rPr lang="en-US" dirty="0"/>
              <a:t>An ATM is defined as a banking terminal used to make transactions without a human teller(interference)</a:t>
            </a:r>
            <a:endParaRPr dirty="0"/>
          </a:p>
          <a:p>
            <a:pPr marL="514350" lvl="1" indent="-57150" algn="l" rtl="0">
              <a:lnSpc>
                <a:spcPct val="90000"/>
              </a:lnSpc>
              <a:spcBef>
                <a:spcPts val="375"/>
              </a:spcBef>
              <a:spcAft>
                <a:spcPts val="0"/>
              </a:spcAft>
              <a:buClr>
                <a:schemeClr val="dk1"/>
              </a:buClr>
              <a:buSzPts val="1800"/>
              <a:buNone/>
            </a:pPr>
            <a:endParaRPr dirty="0"/>
          </a:p>
          <a:p>
            <a:pPr marL="514350" lvl="1" indent="-57150" algn="l" rtl="0">
              <a:lnSpc>
                <a:spcPct val="90000"/>
              </a:lnSpc>
              <a:spcBef>
                <a:spcPts val="375"/>
              </a:spcBef>
              <a:spcAft>
                <a:spcPts val="0"/>
              </a:spcAft>
              <a:buClr>
                <a:schemeClr val="dk1"/>
              </a:buClr>
              <a:buSzPts val="1800"/>
              <a:buNone/>
            </a:pPr>
            <a:endParaRPr dirty="0"/>
          </a:p>
          <a:p>
            <a:pPr marL="514350" lvl="1" indent="-57150" algn="l" rtl="0">
              <a:lnSpc>
                <a:spcPct val="90000"/>
              </a:lnSpc>
              <a:spcBef>
                <a:spcPts val="375"/>
              </a:spcBef>
              <a:spcAft>
                <a:spcPts val="0"/>
              </a:spcAft>
              <a:buClr>
                <a:schemeClr val="dk1"/>
              </a:buClr>
              <a:buSzPts val="1800"/>
              <a:buNone/>
            </a:pPr>
            <a:endParaRPr dirty="0"/>
          </a:p>
          <a:p>
            <a:pPr marL="514350" lvl="1" indent="-57150" algn="l" rtl="0">
              <a:lnSpc>
                <a:spcPct val="90000"/>
              </a:lnSpc>
              <a:spcBef>
                <a:spcPts val="375"/>
              </a:spcBef>
              <a:spcAft>
                <a:spcPts val="0"/>
              </a:spcAft>
              <a:buClr>
                <a:schemeClr val="dk1"/>
              </a:buClr>
              <a:buSzPts val="1800"/>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700"/>
        <p:cNvGrpSpPr/>
        <p:nvPr/>
      </p:nvGrpSpPr>
      <p:grpSpPr>
        <a:xfrm>
          <a:off x="0" y="0"/>
          <a:ext cx="0" cy="0"/>
          <a:chOff x="0" y="0"/>
          <a:chExt cx="0" cy="0"/>
        </a:xfrm>
      </p:grpSpPr>
      <p:sp>
        <p:nvSpPr>
          <p:cNvPr id="701" name="Google Shape;701;p32"/>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b="1" dirty="0"/>
          </a:p>
        </p:txBody>
      </p:sp>
      <p:sp>
        <p:nvSpPr>
          <p:cNvPr id="702" name="Google Shape;702;p32"/>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communication</a:t>
            </a:r>
            <a:endParaRPr dirty="0"/>
          </a:p>
          <a:p>
            <a:pPr marL="514350" lvl="1" indent="-171450" algn="l" rtl="0">
              <a:lnSpc>
                <a:spcPct val="90000"/>
              </a:lnSpc>
              <a:spcBef>
                <a:spcPts val="375"/>
              </a:spcBef>
              <a:spcAft>
                <a:spcPts val="0"/>
              </a:spcAft>
              <a:buClr>
                <a:schemeClr val="dk1"/>
              </a:buClr>
              <a:buSzPts val="1800"/>
              <a:buChar char="•"/>
            </a:pPr>
            <a:r>
              <a:rPr lang="en-US" dirty="0"/>
              <a:t>Electronic Mail</a:t>
            </a:r>
            <a:endParaRPr dirty="0"/>
          </a:p>
          <a:p>
            <a:pPr marL="514350" lvl="1" indent="-171450" algn="l" rtl="0">
              <a:lnSpc>
                <a:spcPct val="90000"/>
              </a:lnSpc>
              <a:spcBef>
                <a:spcPts val="375"/>
              </a:spcBef>
              <a:spcAft>
                <a:spcPts val="0"/>
              </a:spcAft>
              <a:buClr>
                <a:schemeClr val="dk1"/>
              </a:buClr>
              <a:buSzPts val="1800"/>
              <a:buChar char="•"/>
            </a:pPr>
            <a:r>
              <a:rPr lang="en-US" dirty="0"/>
              <a:t>Audio and Video Conferencing</a:t>
            </a:r>
            <a:endParaRPr dirty="0"/>
          </a:p>
          <a:p>
            <a:pPr marL="514350" lvl="1" indent="-171450" algn="l" rtl="0">
              <a:lnSpc>
                <a:spcPct val="90000"/>
              </a:lnSpc>
              <a:spcBef>
                <a:spcPts val="375"/>
              </a:spcBef>
              <a:spcAft>
                <a:spcPts val="0"/>
              </a:spcAft>
              <a:buClr>
                <a:schemeClr val="dk1"/>
              </a:buClr>
              <a:buSzPts val="1800"/>
              <a:buChar char="•"/>
            </a:pPr>
            <a:r>
              <a:rPr lang="en-US" dirty="0"/>
              <a:t>News Groups</a:t>
            </a:r>
            <a:endParaRPr dirty="0"/>
          </a:p>
          <a:p>
            <a:pPr marL="514350" lvl="1" indent="-171450" algn="l" rtl="0">
              <a:lnSpc>
                <a:spcPct val="90000"/>
              </a:lnSpc>
              <a:spcBef>
                <a:spcPts val="375"/>
              </a:spcBef>
              <a:spcAft>
                <a:spcPts val="0"/>
              </a:spcAft>
              <a:buClr>
                <a:schemeClr val="dk1"/>
              </a:buClr>
              <a:buSzPts val="1800"/>
              <a:buChar char="•"/>
            </a:pPr>
            <a:r>
              <a:rPr lang="en-US" dirty="0"/>
              <a:t>Instant Messaging</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706"/>
        <p:cNvGrpSpPr/>
        <p:nvPr/>
      </p:nvGrpSpPr>
      <p:grpSpPr>
        <a:xfrm>
          <a:off x="0" y="0"/>
          <a:ext cx="0" cy="0"/>
          <a:chOff x="0" y="0"/>
          <a:chExt cx="0" cy="0"/>
        </a:xfrm>
      </p:grpSpPr>
      <p:sp>
        <p:nvSpPr>
          <p:cNvPr id="707" name="Google Shape;707;p3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b="1" dirty="0"/>
          </a:p>
        </p:txBody>
      </p:sp>
      <p:sp>
        <p:nvSpPr>
          <p:cNvPr id="708" name="Google Shape;708;p3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Police Department</a:t>
            </a:r>
            <a:endParaRPr dirty="0"/>
          </a:p>
          <a:p>
            <a:pPr marL="514350" lvl="1" indent="-171450" algn="l" rtl="0">
              <a:lnSpc>
                <a:spcPct val="90000"/>
              </a:lnSpc>
              <a:spcBef>
                <a:spcPts val="375"/>
              </a:spcBef>
              <a:spcAft>
                <a:spcPts val="0"/>
              </a:spcAft>
              <a:buClr>
                <a:schemeClr val="dk1"/>
              </a:buClr>
              <a:buSzPts val="1800"/>
              <a:buChar char="•"/>
            </a:pPr>
            <a:r>
              <a:rPr lang="en-US" dirty="0"/>
              <a:t>Crime detection</a:t>
            </a:r>
            <a:endParaRPr dirty="0"/>
          </a:p>
          <a:p>
            <a:pPr marL="514350" lvl="1" indent="-171450" algn="l" rtl="0">
              <a:lnSpc>
                <a:spcPct val="90000"/>
              </a:lnSpc>
              <a:spcBef>
                <a:spcPts val="375"/>
              </a:spcBef>
              <a:spcAft>
                <a:spcPts val="0"/>
              </a:spcAft>
              <a:buClr>
                <a:schemeClr val="dk1"/>
              </a:buClr>
              <a:buSzPts val="1800"/>
              <a:buChar char="•"/>
            </a:pPr>
            <a:r>
              <a:rPr lang="en-US" dirty="0"/>
              <a:t>Handle vast amount of data and criminal intelligence stored on Police National Computer (PNC)</a:t>
            </a:r>
            <a:endParaRPr dirty="0"/>
          </a:p>
          <a:p>
            <a:pPr marL="514350" lvl="1" indent="-171450" algn="l" rtl="0">
              <a:lnSpc>
                <a:spcPct val="90000"/>
              </a:lnSpc>
              <a:spcBef>
                <a:spcPts val="375"/>
              </a:spcBef>
              <a:spcAft>
                <a:spcPts val="0"/>
              </a:spcAft>
              <a:buClr>
                <a:schemeClr val="dk1"/>
              </a:buClr>
              <a:buSzPts val="1800"/>
              <a:buChar char="•"/>
            </a:pPr>
            <a:r>
              <a:rPr lang="en-US" dirty="0"/>
              <a:t>Fingerprinting</a:t>
            </a:r>
            <a:endParaRPr dirty="0"/>
          </a:p>
          <a:p>
            <a:pPr marL="514350" lvl="1" indent="-171450" algn="l" rtl="0">
              <a:lnSpc>
                <a:spcPct val="90000"/>
              </a:lnSpc>
              <a:spcBef>
                <a:spcPts val="375"/>
              </a:spcBef>
              <a:spcAft>
                <a:spcPts val="0"/>
              </a:spcAft>
              <a:buClr>
                <a:schemeClr val="dk1"/>
              </a:buClr>
              <a:buSzPts val="1800"/>
              <a:buChar char="•"/>
            </a:pPr>
            <a:r>
              <a:rPr lang="en-US" dirty="0"/>
              <a:t>DNA profiling</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712"/>
        <p:cNvGrpSpPr/>
        <p:nvPr/>
      </p:nvGrpSpPr>
      <p:grpSpPr>
        <a:xfrm>
          <a:off x="0" y="0"/>
          <a:ext cx="0" cy="0"/>
          <a:chOff x="0" y="0"/>
          <a:chExt cx="0" cy="0"/>
        </a:xfrm>
      </p:grpSpPr>
      <p:sp>
        <p:nvSpPr>
          <p:cNvPr id="713" name="Google Shape;713;p3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Computers In Society</a:t>
            </a:r>
            <a:endParaRPr b="1" dirty="0"/>
          </a:p>
        </p:txBody>
      </p:sp>
      <p:sp>
        <p:nvSpPr>
          <p:cNvPr id="714" name="Google Shape;714;p34"/>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Computers in Retail</a:t>
            </a:r>
            <a:endParaRPr dirty="0"/>
          </a:p>
          <a:p>
            <a:pPr marL="514350" lvl="1" indent="-171450" algn="l" rtl="0">
              <a:lnSpc>
                <a:spcPct val="90000"/>
              </a:lnSpc>
              <a:spcBef>
                <a:spcPts val="375"/>
              </a:spcBef>
              <a:spcAft>
                <a:spcPts val="0"/>
              </a:spcAft>
              <a:buClr>
                <a:schemeClr val="dk1"/>
              </a:buClr>
              <a:buSzPts val="1800"/>
              <a:buChar char="•"/>
            </a:pPr>
            <a:r>
              <a:rPr lang="en-US" dirty="0"/>
              <a:t>Used in supermarkets for receiving, storing, retrieving, manipulating and sending data</a:t>
            </a:r>
            <a:endParaRPr dirty="0"/>
          </a:p>
          <a:p>
            <a:pPr marL="857250" lvl="2" indent="-171450" algn="l" rtl="0">
              <a:lnSpc>
                <a:spcPct val="90000"/>
              </a:lnSpc>
              <a:spcBef>
                <a:spcPts val="375"/>
              </a:spcBef>
              <a:spcAft>
                <a:spcPts val="0"/>
              </a:spcAft>
              <a:buClr>
                <a:schemeClr val="dk1"/>
              </a:buClr>
              <a:buSzPts val="1500"/>
              <a:buChar char="•"/>
            </a:pPr>
            <a:r>
              <a:rPr lang="en-US" dirty="0"/>
              <a:t>Cashier, Barcode, Debit/ Credit card, Money transfer</a:t>
            </a:r>
            <a:endParaRPr dirty="0"/>
          </a:p>
          <a:p>
            <a:pPr marL="514350" lvl="1" indent="-171450" algn="l" rtl="0">
              <a:lnSpc>
                <a:spcPct val="90000"/>
              </a:lnSpc>
              <a:spcBef>
                <a:spcPts val="375"/>
              </a:spcBef>
              <a:spcAft>
                <a:spcPts val="0"/>
              </a:spcAft>
              <a:buClr>
                <a:schemeClr val="dk1"/>
              </a:buClr>
              <a:buSzPts val="1800"/>
              <a:buChar char="•"/>
            </a:pPr>
            <a:r>
              <a:rPr lang="en-US" dirty="0"/>
              <a:t>Stock control</a:t>
            </a:r>
            <a:endParaRPr dirty="0"/>
          </a:p>
          <a:p>
            <a:pPr marL="514350" lvl="1" indent="-171450" algn="l" rtl="0">
              <a:lnSpc>
                <a:spcPct val="90000"/>
              </a:lnSpc>
              <a:spcBef>
                <a:spcPts val="375"/>
              </a:spcBef>
              <a:spcAft>
                <a:spcPts val="0"/>
              </a:spcAft>
              <a:buClr>
                <a:schemeClr val="dk1"/>
              </a:buClr>
              <a:buSzPts val="1800"/>
              <a:buChar char="•"/>
            </a:pPr>
            <a:r>
              <a:rPr lang="en-US" dirty="0"/>
              <a:t>Electronic Funds Transfer Point of Sale (EFTPOS)</a:t>
            </a:r>
            <a:endParaRPr dirty="0"/>
          </a:p>
          <a:p>
            <a:pPr marL="514350" lvl="1" indent="-171450" algn="l" rtl="0">
              <a:lnSpc>
                <a:spcPct val="90000"/>
              </a:lnSpc>
              <a:spcBef>
                <a:spcPts val="375"/>
              </a:spcBef>
              <a:spcAft>
                <a:spcPts val="0"/>
              </a:spcAft>
              <a:buClr>
                <a:schemeClr val="dk1"/>
              </a:buClr>
              <a:buSzPts val="1800"/>
              <a:buChar char="•"/>
            </a:pPr>
            <a:r>
              <a:rPr lang="en-US" dirty="0"/>
              <a:t>Internet Shopping</a:t>
            </a:r>
            <a:endParaRPr dirty="0"/>
          </a:p>
          <a:p>
            <a:pPr marL="171450" lvl="0" indent="-38100" algn="l" rtl="0">
              <a:lnSpc>
                <a:spcPct val="90000"/>
              </a:lnSpc>
              <a:spcBef>
                <a:spcPts val="750"/>
              </a:spcBef>
              <a:spcAft>
                <a:spcPts val="0"/>
              </a:spcAft>
              <a:buClr>
                <a:schemeClr val="dk1"/>
              </a:buClr>
              <a:buSzPts val="210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“Userless” Computer</a:t>
            </a:r>
            <a:endParaRPr b="1" dirty="0"/>
          </a:p>
        </p:txBody>
      </p:sp>
      <p:sp>
        <p:nvSpPr>
          <p:cNvPr id="720" name="Google Shape;720;p35"/>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“Userless” computers</a:t>
            </a:r>
            <a:endParaRPr dirty="0"/>
          </a:p>
          <a:p>
            <a:pPr marL="514350" lvl="1" indent="-171450" algn="l" rtl="0">
              <a:lnSpc>
                <a:spcPct val="90000"/>
              </a:lnSpc>
              <a:spcBef>
                <a:spcPts val="375"/>
              </a:spcBef>
              <a:spcAft>
                <a:spcPts val="0"/>
              </a:spcAft>
              <a:buClr>
                <a:schemeClr val="dk1"/>
              </a:buClr>
              <a:buSzPts val="1800"/>
              <a:buChar char="•"/>
            </a:pPr>
            <a:r>
              <a:rPr lang="en-US" dirty="0"/>
              <a:t>Run with no user input</a:t>
            </a:r>
            <a:endParaRPr dirty="0"/>
          </a:p>
          <a:p>
            <a:pPr marL="514350" lvl="1" indent="-171450" algn="l" rtl="0">
              <a:lnSpc>
                <a:spcPct val="90000"/>
              </a:lnSpc>
              <a:spcBef>
                <a:spcPts val="375"/>
              </a:spcBef>
              <a:spcAft>
                <a:spcPts val="0"/>
              </a:spcAft>
              <a:buClr>
                <a:schemeClr val="dk1"/>
              </a:buClr>
              <a:buSzPts val="1800"/>
              <a:buChar char="•"/>
            </a:pPr>
            <a:r>
              <a:rPr lang="en-US" dirty="0"/>
              <a:t>Automated systems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4"/>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Components / Parts of a Computer</a:t>
            </a:r>
            <a:endParaRPr b="1" dirty="0"/>
          </a:p>
        </p:txBody>
      </p:sp>
      <p:sp>
        <p:nvSpPr>
          <p:cNvPr id="403" name="Google Shape;403;p4"/>
          <p:cNvSpPr txBox="1">
            <a:spLocks noGrp="1"/>
          </p:cNvSpPr>
          <p:nvPr>
            <p:ph type="body" idx="1"/>
          </p:nvPr>
        </p:nvSpPr>
        <p:spPr>
          <a:xfrm>
            <a:off x="628650" y="1155032"/>
            <a:ext cx="7886700" cy="3477691"/>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Computer systems have four parts</a:t>
            </a:r>
            <a:endParaRPr dirty="0"/>
          </a:p>
          <a:p>
            <a:pPr marL="1028700" lvl="1" indent="-457200" algn="l" rtl="0">
              <a:lnSpc>
                <a:spcPct val="90000"/>
              </a:lnSpc>
              <a:spcBef>
                <a:spcPts val="375"/>
              </a:spcBef>
              <a:spcAft>
                <a:spcPts val="0"/>
              </a:spcAft>
              <a:buClr>
                <a:schemeClr val="dk1"/>
              </a:buClr>
              <a:buSzPts val="1800"/>
              <a:buFont typeface="Calibri"/>
              <a:buAutoNum type="arabicPeriod"/>
            </a:pPr>
            <a:r>
              <a:rPr lang="en-US" dirty="0"/>
              <a:t>Hardware</a:t>
            </a:r>
            <a:endParaRPr dirty="0"/>
          </a:p>
          <a:p>
            <a:pPr marL="1028700" lvl="1" indent="-457200" algn="l" rtl="0">
              <a:lnSpc>
                <a:spcPct val="90000"/>
              </a:lnSpc>
              <a:spcBef>
                <a:spcPts val="375"/>
              </a:spcBef>
              <a:spcAft>
                <a:spcPts val="0"/>
              </a:spcAft>
              <a:buClr>
                <a:schemeClr val="dk1"/>
              </a:buClr>
              <a:buSzPts val="1800"/>
              <a:buFont typeface="Calibri"/>
              <a:buAutoNum type="arabicPeriod"/>
            </a:pPr>
            <a:r>
              <a:rPr lang="en-US" dirty="0"/>
              <a:t>Software</a:t>
            </a:r>
            <a:endParaRPr dirty="0"/>
          </a:p>
          <a:p>
            <a:pPr marL="1028700" lvl="1" indent="-457200" algn="l" rtl="0">
              <a:lnSpc>
                <a:spcPct val="90000"/>
              </a:lnSpc>
              <a:spcBef>
                <a:spcPts val="375"/>
              </a:spcBef>
              <a:spcAft>
                <a:spcPts val="0"/>
              </a:spcAft>
              <a:buClr>
                <a:schemeClr val="dk1"/>
              </a:buClr>
              <a:buSzPts val="1800"/>
              <a:buFont typeface="Calibri"/>
              <a:buAutoNum type="arabicPeriod"/>
            </a:pPr>
            <a:r>
              <a:rPr lang="en-US" dirty="0"/>
              <a:t>Data</a:t>
            </a:r>
            <a:endParaRPr dirty="0"/>
          </a:p>
          <a:p>
            <a:pPr marL="1028700" lvl="1" indent="-457200" algn="l" rtl="0">
              <a:lnSpc>
                <a:spcPct val="90000"/>
              </a:lnSpc>
              <a:spcBef>
                <a:spcPts val="375"/>
              </a:spcBef>
              <a:spcAft>
                <a:spcPts val="0"/>
              </a:spcAft>
              <a:buClr>
                <a:schemeClr val="dk1"/>
              </a:buClr>
              <a:buSzPts val="1800"/>
              <a:buFont typeface="Calibri"/>
              <a:buAutoNum type="arabicPeriod"/>
            </a:pPr>
            <a:r>
              <a:rPr lang="en-US" dirty="0"/>
              <a:t>User</a:t>
            </a:r>
            <a:endParaRPr dirty="0"/>
          </a:p>
        </p:txBody>
      </p:sp>
      <p:pic>
        <p:nvPicPr>
          <p:cNvPr id="404" name="Google Shape;404;p4" descr="parts"/>
          <p:cNvPicPr preferRelativeResize="0"/>
          <p:nvPr/>
        </p:nvPicPr>
        <p:blipFill rotWithShape="1">
          <a:blip r:embed="rId3">
            <a:alphaModFix/>
          </a:blip>
          <a:srcRect/>
          <a:stretch/>
        </p:blipFill>
        <p:spPr>
          <a:xfrm>
            <a:off x="3801979" y="1788000"/>
            <a:ext cx="5222207" cy="32182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Essential Computer Hardware</a:t>
            </a:r>
            <a:endParaRPr dirty="0"/>
          </a:p>
        </p:txBody>
      </p:sp>
      <p:sp>
        <p:nvSpPr>
          <p:cNvPr id="410" name="Google Shape;410;p5"/>
          <p:cNvSpPr txBox="1">
            <a:spLocks noGrp="1"/>
          </p:cNvSpPr>
          <p:nvPr>
            <p:ph type="body" idx="1"/>
          </p:nvPr>
        </p:nvSpPr>
        <p:spPr>
          <a:xfrm>
            <a:off x="628650" y="1155032"/>
            <a:ext cx="7886700" cy="3477691"/>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Mechanical devices</a:t>
            </a:r>
            <a:endParaRPr dirty="0"/>
          </a:p>
          <a:p>
            <a:pPr marL="171450" lvl="0" indent="-171450" algn="l" rtl="0">
              <a:lnSpc>
                <a:spcPct val="90000"/>
              </a:lnSpc>
              <a:spcBef>
                <a:spcPts val="750"/>
              </a:spcBef>
              <a:spcAft>
                <a:spcPts val="0"/>
              </a:spcAft>
              <a:buClr>
                <a:schemeClr val="dk1"/>
              </a:buClr>
              <a:buSzPts val="2100"/>
              <a:buChar char="•"/>
            </a:pPr>
            <a:r>
              <a:rPr lang="en-US" dirty="0"/>
              <a:t>Anything that can be touched (Peripheral Devices)</a:t>
            </a:r>
            <a:endParaRPr dirty="0"/>
          </a:p>
          <a:p>
            <a:pPr marL="171450" lvl="0" indent="-171450" algn="l" rtl="0">
              <a:lnSpc>
                <a:spcPct val="90000"/>
              </a:lnSpc>
              <a:spcBef>
                <a:spcPts val="750"/>
              </a:spcBef>
              <a:spcAft>
                <a:spcPts val="0"/>
              </a:spcAft>
              <a:buClr>
                <a:schemeClr val="dk1"/>
              </a:buClr>
              <a:buSzPts val="2100"/>
              <a:buChar char="•"/>
            </a:pPr>
            <a:r>
              <a:rPr lang="en-US" dirty="0"/>
              <a:t>Computers use the same basic hardware</a:t>
            </a:r>
            <a:endParaRPr dirty="0"/>
          </a:p>
          <a:p>
            <a:pPr marL="171450" lvl="0" indent="-171450" algn="l" rtl="0">
              <a:lnSpc>
                <a:spcPct val="90000"/>
              </a:lnSpc>
              <a:spcBef>
                <a:spcPts val="750"/>
              </a:spcBef>
              <a:spcAft>
                <a:spcPts val="0"/>
              </a:spcAft>
              <a:buClr>
                <a:schemeClr val="dk1"/>
              </a:buClr>
              <a:buSzPts val="2100"/>
              <a:buChar char="•"/>
            </a:pPr>
            <a:r>
              <a:rPr lang="en-US" dirty="0"/>
              <a:t>Hardware categorized into four types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Essential Computer Hardware</a:t>
            </a:r>
            <a:endParaRPr dirty="0"/>
          </a:p>
        </p:txBody>
      </p:sp>
      <p:sp>
        <p:nvSpPr>
          <p:cNvPr id="417" name="Google Shape;417;p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Processing devices</a:t>
            </a:r>
            <a:endParaRPr dirty="0"/>
          </a:p>
          <a:p>
            <a:pPr marL="514350" lvl="1" indent="-171450" algn="l" rtl="0">
              <a:lnSpc>
                <a:spcPct val="90000"/>
              </a:lnSpc>
              <a:spcBef>
                <a:spcPts val="375"/>
              </a:spcBef>
              <a:spcAft>
                <a:spcPts val="0"/>
              </a:spcAft>
              <a:buClr>
                <a:schemeClr val="dk1"/>
              </a:buClr>
              <a:buSzPts val="1800"/>
              <a:buChar char="•"/>
            </a:pPr>
            <a:r>
              <a:rPr lang="en-US" dirty="0"/>
              <a:t>Brains of the computer</a:t>
            </a:r>
            <a:endParaRPr dirty="0"/>
          </a:p>
          <a:p>
            <a:pPr marL="514350" lvl="1" indent="-171450" algn="l" rtl="0">
              <a:lnSpc>
                <a:spcPct val="90000"/>
              </a:lnSpc>
              <a:spcBef>
                <a:spcPts val="375"/>
              </a:spcBef>
              <a:spcAft>
                <a:spcPts val="0"/>
              </a:spcAft>
              <a:buClr>
                <a:schemeClr val="dk1"/>
              </a:buClr>
              <a:buSzPts val="1800"/>
              <a:buChar char="•"/>
            </a:pPr>
            <a:r>
              <a:rPr lang="en-US" dirty="0"/>
              <a:t>Carries out instructions from the program</a:t>
            </a:r>
            <a:endParaRPr dirty="0"/>
          </a:p>
          <a:p>
            <a:pPr marL="514350" lvl="1" indent="-171450" algn="l" rtl="0">
              <a:lnSpc>
                <a:spcPct val="90000"/>
              </a:lnSpc>
              <a:spcBef>
                <a:spcPts val="375"/>
              </a:spcBef>
              <a:spcAft>
                <a:spcPts val="0"/>
              </a:spcAft>
              <a:buClr>
                <a:schemeClr val="dk1"/>
              </a:buClr>
              <a:buSzPts val="1800"/>
              <a:buChar char="•"/>
            </a:pPr>
            <a:r>
              <a:rPr lang="en-US" dirty="0"/>
              <a:t>Manipulate the data</a:t>
            </a:r>
            <a:endParaRPr dirty="0"/>
          </a:p>
          <a:p>
            <a:pPr marL="514350" lvl="1" indent="-171450" algn="l" rtl="0">
              <a:lnSpc>
                <a:spcPct val="90000"/>
              </a:lnSpc>
              <a:spcBef>
                <a:spcPts val="375"/>
              </a:spcBef>
              <a:spcAft>
                <a:spcPts val="0"/>
              </a:spcAft>
              <a:buClr>
                <a:schemeClr val="dk1"/>
              </a:buClr>
              <a:buSzPts val="1800"/>
              <a:buChar char="•"/>
            </a:pPr>
            <a:r>
              <a:rPr lang="en-US" dirty="0"/>
              <a:t>Most computers have several processors</a:t>
            </a:r>
            <a:endParaRPr dirty="0"/>
          </a:p>
          <a:p>
            <a:pPr marL="514350" lvl="1" indent="-171450" algn="l" rtl="0">
              <a:lnSpc>
                <a:spcPct val="90000"/>
              </a:lnSpc>
              <a:spcBef>
                <a:spcPts val="375"/>
              </a:spcBef>
              <a:spcAft>
                <a:spcPts val="0"/>
              </a:spcAft>
              <a:buClr>
                <a:schemeClr val="dk1"/>
              </a:buClr>
              <a:buSzPts val="1800"/>
              <a:buChar char="•"/>
            </a:pPr>
            <a:r>
              <a:rPr lang="en-US" dirty="0"/>
              <a:t>Central Processing Unit (CPU)</a:t>
            </a:r>
            <a:endParaRPr dirty="0"/>
          </a:p>
          <a:p>
            <a:pPr marL="514350" lvl="1" indent="-171450" algn="l" rtl="0">
              <a:lnSpc>
                <a:spcPct val="90000"/>
              </a:lnSpc>
              <a:spcBef>
                <a:spcPts val="375"/>
              </a:spcBef>
              <a:spcAft>
                <a:spcPts val="0"/>
              </a:spcAft>
              <a:buClr>
                <a:schemeClr val="dk1"/>
              </a:buClr>
              <a:buSzPts val="1800"/>
              <a:buChar char="•"/>
            </a:pPr>
            <a:r>
              <a:rPr lang="en-US" dirty="0"/>
              <a:t>Secondary processors</a:t>
            </a:r>
            <a:endParaRPr dirty="0"/>
          </a:p>
          <a:p>
            <a:pPr marL="514350" lvl="1" indent="-171450" algn="l" rtl="0">
              <a:lnSpc>
                <a:spcPct val="90000"/>
              </a:lnSpc>
              <a:spcBef>
                <a:spcPts val="375"/>
              </a:spcBef>
              <a:spcAft>
                <a:spcPts val="0"/>
              </a:spcAft>
              <a:buClr>
                <a:schemeClr val="dk1"/>
              </a:buClr>
              <a:buSzPts val="1800"/>
              <a:buChar char="•"/>
            </a:pPr>
            <a:r>
              <a:rPr lang="en-US" dirty="0"/>
              <a:t>Processors made of silicon and copper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Essential Computer Hardware</a:t>
            </a:r>
            <a:endParaRPr dirty="0"/>
          </a:p>
        </p:txBody>
      </p:sp>
      <p:sp>
        <p:nvSpPr>
          <p:cNvPr id="424" name="Google Shape;424;p7"/>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Memory devices</a:t>
            </a:r>
            <a:endParaRPr dirty="0"/>
          </a:p>
          <a:p>
            <a:pPr marL="514350" lvl="1" indent="-171450" algn="l" rtl="0">
              <a:lnSpc>
                <a:spcPct val="90000"/>
              </a:lnSpc>
              <a:spcBef>
                <a:spcPts val="375"/>
              </a:spcBef>
              <a:spcAft>
                <a:spcPts val="0"/>
              </a:spcAft>
              <a:buClr>
                <a:schemeClr val="dk1"/>
              </a:buClr>
              <a:buSzPts val="1800"/>
              <a:buChar char="•"/>
            </a:pPr>
            <a:r>
              <a:rPr lang="en-US" dirty="0"/>
              <a:t>Stores data or programs</a:t>
            </a:r>
            <a:endParaRPr dirty="0"/>
          </a:p>
          <a:p>
            <a:pPr marL="514350" lvl="1" indent="-171450" algn="l" rtl="0">
              <a:lnSpc>
                <a:spcPct val="90000"/>
              </a:lnSpc>
              <a:spcBef>
                <a:spcPts val="375"/>
              </a:spcBef>
              <a:spcAft>
                <a:spcPts val="0"/>
              </a:spcAft>
              <a:buClr>
                <a:schemeClr val="dk1"/>
              </a:buClr>
              <a:buSzPts val="1800"/>
              <a:buChar char="•"/>
            </a:pPr>
            <a:r>
              <a:rPr lang="en-US" dirty="0"/>
              <a:t>Random Access Memory (RAM)</a:t>
            </a:r>
            <a:endParaRPr dirty="0"/>
          </a:p>
          <a:p>
            <a:pPr marL="857250" lvl="2" indent="-171450" algn="l" rtl="0">
              <a:lnSpc>
                <a:spcPct val="90000"/>
              </a:lnSpc>
              <a:spcBef>
                <a:spcPts val="375"/>
              </a:spcBef>
              <a:spcAft>
                <a:spcPts val="0"/>
              </a:spcAft>
              <a:buClr>
                <a:schemeClr val="dk1"/>
              </a:buClr>
              <a:buSzPts val="1500"/>
              <a:buChar char="•"/>
            </a:pPr>
            <a:r>
              <a:rPr lang="en-US" dirty="0"/>
              <a:t>Volatile</a:t>
            </a:r>
            <a:endParaRPr dirty="0"/>
          </a:p>
          <a:p>
            <a:pPr marL="857250" lvl="2" indent="-171450" algn="l" rtl="0">
              <a:lnSpc>
                <a:spcPct val="90000"/>
              </a:lnSpc>
              <a:spcBef>
                <a:spcPts val="375"/>
              </a:spcBef>
              <a:spcAft>
                <a:spcPts val="0"/>
              </a:spcAft>
              <a:buClr>
                <a:schemeClr val="dk1"/>
              </a:buClr>
              <a:buSzPts val="1500"/>
              <a:buChar char="•"/>
            </a:pPr>
            <a:r>
              <a:rPr lang="en-US" dirty="0"/>
              <a:t>Stores current data and programs</a:t>
            </a:r>
            <a:endParaRPr dirty="0"/>
          </a:p>
          <a:p>
            <a:pPr marL="857250" lvl="2" indent="-171450" algn="l" rtl="0">
              <a:lnSpc>
                <a:spcPct val="90000"/>
              </a:lnSpc>
              <a:spcBef>
                <a:spcPts val="375"/>
              </a:spcBef>
              <a:spcAft>
                <a:spcPts val="0"/>
              </a:spcAft>
              <a:buClr>
                <a:schemeClr val="dk1"/>
              </a:buClr>
              <a:buSzPts val="1500"/>
              <a:buChar char="•"/>
            </a:pPr>
            <a:r>
              <a:rPr lang="en-US" dirty="0"/>
              <a:t>More RAM results in a faster system</a:t>
            </a:r>
            <a:endParaRPr dirty="0"/>
          </a:p>
          <a:p>
            <a:pPr marL="514350" lvl="1" indent="-171450" algn="l" rtl="0">
              <a:lnSpc>
                <a:spcPct val="90000"/>
              </a:lnSpc>
              <a:spcBef>
                <a:spcPts val="375"/>
              </a:spcBef>
              <a:spcAft>
                <a:spcPts val="0"/>
              </a:spcAft>
              <a:buClr>
                <a:schemeClr val="dk1"/>
              </a:buClr>
              <a:buSzPts val="1800"/>
              <a:buChar char="•"/>
            </a:pPr>
            <a:r>
              <a:rPr lang="en-US" dirty="0"/>
              <a:t>Read Only Memory (ROM)</a:t>
            </a:r>
            <a:endParaRPr dirty="0"/>
          </a:p>
          <a:p>
            <a:pPr marL="857250" lvl="2" indent="-171450" algn="l" rtl="0">
              <a:lnSpc>
                <a:spcPct val="90000"/>
              </a:lnSpc>
              <a:spcBef>
                <a:spcPts val="375"/>
              </a:spcBef>
              <a:spcAft>
                <a:spcPts val="0"/>
              </a:spcAft>
              <a:buClr>
                <a:schemeClr val="dk1"/>
              </a:buClr>
              <a:buSzPts val="1500"/>
              <a:buChar char="•"/>
            </a:pPr>
            <a:r>
              <a:rPr lang="en-US" dirty="0"/>
              <a:t>Permanent storage of programs</a:t>
            </a:r>
            <a:endParaRPr dirty="0"/>
          </a:p>
          <a:p>
            <a:pPr marL="857250" lvl="2" indent="-171450" algn="l" rtl="0">
              <a:lnSpc>
                <a:spcPct val="90000"/>
              </a:lnSpc>
              <a:spcBef>
                <a:spcPts val="375"/>
              </a:spcBef>
              <a:spcAft>
                <a:spcPts val="0"/>
              </a:spcAft>
              <a:buClr>
                <a:schemeClr val="dk1"/>
              </a:buClr>
              <a:buSzPts val="1500"/>
              <a:buChar char="•"/>
            </a:pPr>
            <a:r>
              <a:rPr lang="en-US" dirty="0"/>
              <a:t>Holds the computer boot directions</a:t>
            </a:r>
            <a:endParaRPr dirty="0"/>
          </a:p>
          <a:p>
            <a:pPr marL="857250" lvl="2" indent="-76200" algn="l" rtl="0">
              <a:lnSpc>
                <a:spcPct val="90000"/>
              </a:lnSpc>
              <a:spcBef>
                <a:spcPts val="375"/>
              </a:spcBef>
              <a:spcAft>
                <a:spcPts val="0"/>
              </a:spcAft>
              <a:buClr>
                <a:schemeClr val="dk1"/>
              </a:buClr>
              <a:buSzPts val="15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8"/>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Essential Computer Hardware</a:t>
            </a:r>
            <a:endParaRPr dirty="0"/>
          </a:p>
        </p:txBody>
      </p:sp>
      <p:sp>
        <p:nvSpPr>
          <p:cNvPr id="431" name="Google Shape;431;p8"/>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Input and output devices</a:t>
            </a:r>
            <a:endParaRPr dirty="0"/>
          </a:p>
          <a:p>
            <a:pPr marL="514350" lvl="1" indent="-171450" algn="l" rtl="0">
              <a:lnSpc>
                <a:spcPct val="90000"/>
              </a:lnSpc>
              <a:spcBef>
                <a:spcPts val="375"/>
              </a:spcBef>
              <a:spcAft>
                <a:spcPts val="0"/>
              </a:spcAft>
              <a:buClr>
                <a:schemeClr val="dk1"/>
              </a:buClr>
              <a:buSzPts val="1800"/>
              <a:buChar char="•"/>
            </a:pPr>
            <a:r>
              <a:rPr lang="en-US" dirty="0"/>
              <a:t>Allows the user to interact</a:t>
            </a:r>
            <a:endParaRPr dirty="0"/>
          </a:p>
          <a:p>
            <a:pPr marL="514350" lvl="1" indent="-171450" algn="l" rtl="0">
              <a:lnSpc>
                <a:spcPct val="90000"/>
              </a:lnSpc>
              <a:spcBef>
                <a:spcPts val="375"/>
              </a:spcBef>
              <a:spcAft>
                <a:spcPts val="0"/>
              </a:spcAft>
              <a:buClr>
                <a:schemeClr val="dk1"/>
              </a:buClr>
              <a:buSzPts val="1800"/>
              <a:buChar char="•"/>
            </a:pPr>
            <a:r>
              <a:rPr lang="en-US" dirty="0"/>
              <a:t>Input devices accept data</a:t>
            </a:r>
            <a:endParaRPr dirty="0"/>
          </a:p>
          <a:p>
            <a:pPr marL="857250" lvl="2" indent="-171450" algn="l" rtl="0">
              <a:lnSpc>
                <a:spcPct val="90000"/>
              </a:lnSpc>
              <a:spcBef>
                <a:spcPts val="375"/>
              </a:spcBef>
              <a:spcAft>
                <a:spcPts val="0"/>
              </a:spcAft>
              <a:buClr>
                <a:schemeClr val="dk1"/>
              </a:buClr>
              <a:buSzPts val="1500"/>
              <a:buChar char="•"/>
            </a:pPr>
            <a:r>
              <a:rPr lang="en-US" dirty="0"/>
              <a:t>Keyboard, mouse</a:t>
            </a:r>
            <a:endParaRPr dirty="0"/>
          </a:p>
          <a:p>
            <a:pPr marL="514350" lvl="1" indent="-171450" algn="l" rtl="0">
              <a:lnSpc>
                <a:spcPct val="90000"/>
              </a:lnSpc>
              <a:spcBef>
                <a:spcPts val="375"/>
              </a:spcBef>
              <a:spcAft>
                <a:spcPts val="0"/>
              </a:spcAft>
              <a:buClr>
                <a:schemeClr val="dk1"/>
              </a:buClr>
              <a:buSzPts val="1800"/>
              <a:buChar char="•"/>
            </a:pPr>
            <a:r>
              <a:rPr lang="en-US" dirty="0"/>
              <a:t>Output devices deliver data</a:t>
            </a:r>
            <a:endParaRPr dirty="0"/>
          </a:p>
          <a:p>
            <a:pPr marL="857250" lvl="2" indent="-171450" algn="l" rtl="0">
              <a:lnSpc>
                <a:spcPct val="90000"/>
              </a:lnSpc>
              <a:spcBef>
                <a:spcPts val="375"/>
              </a:spcBef>
              <a:spcAft>
                <a:spcPts val="0"/>
              </a:spcAft>
              <a:buClr>
                <a:schemeClr val="dk1"/>
              </a:buClr>
              <a:buSzPts val="1500"/>
              <a:buChar char="•"/>
            </a:pPr>
            <a:r>
              <a:rPr lang="en-US" dirty="0"/>
              <a:t>Monitor, printer, speaker</a:t>
            </a:r>
            <a:endParaRPr dirty="0"/>
          </a:p>
          <a:p>
            <a:pPr marL="514350" lvl="1" indent="-171450" algn="l" rtl="0">
              <a:lnSpc>
                <a:spcPct val="90000"/>
              </a:lnSpc>
              <a:spcBef>
                <a:spcPts val="375"/>
              </a:spcBef>
              <a:spcAft>
                <a:spcPts val="0"/>
              </a:spcAft>
              <a:buClr>
                <a:schemeClr val="dk1"/>
              </a:buClr>
              <a:buSzPts val="1800"/>
              <a:buChar char="•"/>
            </a:pPr>
            <a:r>
              <a:rPr lang="en-US" dirty="0"/>
              <a:t>Some devices are input and output</a:t>
            </a:r>
            <a:endParaRPr dirty="0"/>
          </a:p>
          <a:p>
            <a:pPr marL="857250" lvl="2" indent="-171450" algn="l" rtl="0">
              <a:lnSpc>
                <a:spcPct val="90000"/>
              </a:lnSpc>
              <a:spcBef>
                <a:spcPts val="375"/>
              </a:spcBef>
              <a:spcAft>
                <a:spcPts val="0"/>
              </a:spcAft>
              <a:buClr>
                <a:schemeClr val="dk1"/>
              </a:buClr>
              <a:buSzPts val="1500"/>
              <a:buChar char="•"/>
            </a:pPr>
            <a:r>
              <a:rPr lang="en-US" dirty="0"/>
              <a:t>Touch screens</a:t>
            </a:r>
          </a:p>
          <a:p>
            <a:pPr marL="857250" lvl="2" indent="-171450">
              <a:buSzPts val="1500"/>
            </a:pPr>
            <a:r>
              <a:rPr lang="en-US" dirty="0"/>
              <a:t>Headsets (Headset consists of Speakers and Microphone).</a:t>
            </a:r>
            <a:endParaRPr dirty="0"/>
          </a:p>
          <a:p>
            <a:pPr marL="514350" lvl="1" indent="-57150" algn="l" rtl="0">
              <a:lnSpc>
                <a:spcPct val="90000"/>
              </a:lnSpc>
              <a:spcBef>
                <a:spcPts val="375"/>
              </a:spcBef>
              <a:spcAft>
                <a:spcPts val="0"/>
              </a:spcAft>
              <a:buClr>
                <a:schemeClr val="dk1"/>
              </a:buClr>
              <a:buSzPts val="1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dirty="0"/>
              <a:t>Essential Computer Hardware</a:t>
            </a:r>
            <a:endParaRPr dirty="0"/>
          </a:p>
        </p:txBody>
      </p:sp>
      <p:sp>
        <p:nvSpPr>
          <p:cNvPr id="438" name="Google Shape;438;p9"/>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dirty="0"/>
              <a:t>Storage devices</a:t>
            </a:r>
            <a:endParaRPr dirty="0"/>
          </a:p>
          <a:p>
            <a:pPr marL="514350" lvl="1" indent="-171450" algn="l" rtl="0">
              <a:lnSpc>
                <a:spcPct val="90000"/>
              </a:lnSpc>
              <a:spcBef>
                <a:spcPts val="375"/>
              </a:spcBef>
              <a:spcAft>
                <a:spcPts val="0"/>
              </a:spcAft>
              <a:buClr>
                <a:schemeClr val="dk1"/>
              </a:buClr>
              <a:buSzPts val="1800"/>
              <a:buChar char="•"/>
            </a:pPr>
            <a:r>
              <a:rPr lang="en-US" dirty="0"/>
              <a:t>Hold data and programs permanently</a:t>
            </a:r>
            <a:endParaRPr dirty="0"/>
          </a:p>
          <a:p>
            <a:pPr marL="514350" lvl="1" indent="-171450" algn="l" rtl="0">
              <a:lnSpc>
                <a:spcPct val="90000"/>
              </a:lnSpc>
              <a:spcBef>
                <a:spcPts val="375"/>
              </a:spcBef>
              <a:spcAft>
                <a:spcPts val="0"/>
              </a:spcAft>
              <a:buClr>
                <a:schemeClr val="dk1"/>
              </a:buClr>
              <a:buSzPts val="1800"/>
              <a:buChar char="•"/>
            </a:pPr>
            <a:r>
              <a:rPr lang="en-US" dirty="0"/>
              <a:t>Different from RAM</a:t>
            </a:r>
            <a:endParaRPr dirty="0"/>
          </a:p>
          <a:p>
            <a:pPr marL="514350" lvl="1" indent="-171450" algn="l" rtl="0">
              <a:lnSpc>
                <a:spcPct val="90000"/>
              </a:lnSpc>
              <a:spcBef>
                <a:spcPts val="375"/>
              </a:spcBef>
              <a:spcAft>
                <a:spcPts val="0"/>
              </a:spcAft>
              <a:buClr>
                <a:schemeClr val="dk1"/>
              </a:buClr>
              <a:buSzPts val="1800"/>
              <a:buChar char="•"/>
            </a:pPr>
            <a:r>
              <a:rPr lang="en-US" dirty="0"/>
              <a:t>Magnetic storage</a:t>
            </a:r>
            <a:endParaRPr dirty="0"/>
          </a:p>
          <a:p>
            <a:pPr marL="857250" lvl="2" indent="-171450" algn="l" rtl="0">
              <a:lnSpc>
                <a:spcPct val="90000"/>
              </a:lnSpc>
              <a:spcBef>
                <a:spcPts val="375"/>
              </a:spcBef>
              <a:spcAft>
                <a:spcPts val="0"/>
              </a:spcAft>
              <a:buClr>
                <a:schemeClr val="dk1"/>
              </a:buClr>
              <a:buSzPts val="1500"/>
              <a:buChar char="•"/>
            </a:pPr>
            <a:r>
              <a:rPr lang="en-US" dirty="0"/>
              <a:t>Floppy and hard drive</a:t>
            </a:r>
            <a:endParaRPr dirty="0"/>
          </a:p>
          <a:p>
            <a:pPr marL="857250" lvl="2" indent="-171450" algn="l" rtl="0">
              <a:lnSpc>
                <a:spcPct val="90000"/>
              </a:lnSpc>
              <a:spcBef>
                <a:spcPts val="375"/>
              </a:spcBef>
              <a:spcAft>
                <a:spcPts val="0"/>
              </a:spcAft>
              <a:buClr>
                <a:schemeClr val="dk1"/>
              </a:buClr>
              <a:buSzPts val="1500"/>
              <a:buChar char="•"/>
            </a:pPr>
            <a:r>
              <a:rPr lang="en-US" dirty="0"/>
              <a:t>Uses a magnet to access data (Disk Drives store data as magnetized charged particles)</a:t>
            </a:r>
            <a:endParaRPr dirty="0"/>
          </a:p>
          <a:p>
            <a:pPr marL="514350" lvl="1" indent="-171450" algn="l" rtl="0">
              <a:lnSpc>
                <a:spcPct val="90000"/>
              </a:lnSpc>
              <a:spcBef>
                <a:spcPts val="375"/>
              </a:spcBef>
              <a:spcAft>
                <a:spcPts val="0"/>
              </a:spcAft>
              <a:buClr>
                <a:schemeClr val="dk1"/>
              </a:buClr>
              <a:buSzPts val="1800"/>
              <a:buChar char="•"/>
            </a:pPr>
            <a:r>
              <a:rPr lang="en-US" dirty="0"/>
              <a:t>Optical storage</a:t>
            </a:r>
            <a:endParaRPr dirty="0"/>
          </a:p>
          <a:p>
            <a:pPr marL="857250" lvl="2" indent="-171450" algn="l" rtl="0">
              <a:lnSpc>
                <a:spcPct val="90000"/>
              </a:lnSpc>
              <a:spcBef>
                <a:spcPts val="375"/>
              </a:spcBef>
              <a:spcAft>
                <a:spcPts val="0"/>
              </a:spcAft>
              <a:buClr>
                <a:schemeClr val="dk1"/>
              </a:buClr>
              <a:buSzPts val="1500"/>
              <a:buChar char="•"/>
            </a:pPr>
            <a:r>
              <a:rPr lang="en-US" dirty="0"/>
              <a:t>CD and DVD drives </a:t>
            </a:r>
            <a:endParaRPr dirty="0"/>
          </a:p>
          <a:p>
            <a:pPr marL="857250" lvl="2" indent="-171450" algn="l" rtl="0">
              <a:lnSpc>
                <a:spcPct val="90000"/>
              </a:lnSpc>
              <a:spcBef>
                <a:spcPts val="375"/>
              </a:spcBef>
              <a:spcAft>
                <a:spcPts val="0"/>
              </a:spcAft>
              <a:buClr>
                <a:schemeClr val="dk1"/>
              </a:buClr>
              <a:buSzPts val="1500"/>
              <a:buChar char="•"/>
            </a:pPr>
            <a:r>
              <a:rPr lang="en-US" dirty="0"/>
              <a:t>Uses a laser to access data (CDs and DVDs store data as dark and light spots)</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1126</TotalTime>
  <Words>1456</Words>
  <Application>Microsoft Office PowerPoint</Application>
  <PresentationFormat>On-screen Show (16:9)</PresentationFormat>
  <Paragraphs>263</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Barlow Light</vt:lpstr>
      <vt:lpstr>Barlow</vt:lpstr>
      <vt:lpstr>Office Theme</vt:lpstr>
      <vt:lpstr>Introduction to  Information Technology  Chapter 1</vt:lpstr>
      <vt:lpstr>PowerPoint Presentation</vt:lpstr>
      <vt:lpstr>PowerPoint Presentation</vt:lpstr>
      <vt:lpstr>Components / Parts of a Computer</vt:lpstr>
      <vt:lpstr>Essential Computer Hardware</vt:lpstr>
      <vt:lpstr>Essential Computer Hardware</vt:lpstr>
      <vt:lpstr>Essential Computer Hardware</vt:lpstr>
      <vt:lpstr>Essential Computer Hardware</vt:lpstr>
      <vt:lpstr>Essential Computer Hardware</vt:lpstr>
      <vt:lpstr>Software Runs The Machine</vt:lpstr>
      <vt:lpstr>PowerPoint Presentation</vt:lpstr>
      <vt:lpstr>Computer data</vt:lpstr>
      <vt:lpstr>Computer users</vt:lpstr>
      <vt:lpstr>4 Basic Operations of a Computer</vt:lpstr>
      <vt:lpstr>PowerPoint Presentation</vt:lpstr>
      <vt:lpstr>PowerPoint Presentation</vt:lpstr>
      <vt:lpstr>Classification of Computers</vt:lpstr>
      <vt:lpstr>Computers For Individual Use</vt:lpstr>
      <vt:lpstr>Computers For Individual Use</vt:lpstr>
      <vt:lpstr>Computers For Individual Use</vt:lpstr>
      <vt:lpstr>Computers For Individual Use</vt:lpstr>
      <vt:lpstr>Computers For Organizations</vt:lpstr>
      <vt:lpstr>Computers For Organizations</vt:lpstr>
      <vt:lpstr>Computers For Organizations</vt:lpstr>
      <vt:lpstr>Computers For Organizations</vt:lpstr>
      <vt:lpstr>Computers In Society</vt:lpstr>
      <vt:lpstr>Computers In Society</vt:lpstr>
      <vt:lpstr>Computers In Society</vt:lpstr>
      <vt:lpstr>Computers In Society</vt:lpstr>
      <vt:lpstr>Computers In Society</vt:lpstr>
      <vt:lpstr>Computers In Society</vt:lpstr>
      <vt:lpstr>Computers In Society</vt:lpstr>
      <vt:lpstr>Computers In Society</vt:lpstr>
      <vt:lpstr>Computers In Society</vt:lpstr>
      <vt:lpstr>“Userless” Computer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Technology  Chapter 1</dc:title>
  <dc:creator>HP</dc:creator>
  <cp:lastModifiedBy>Obaid Majeed</cp:lastModifiedBy>
  <cp:revision>22</cp:revision>
  <dcterms:modified xsi:type="dcterms:W3CDTF">2024-01-20T07:09:25Z</dcterms:modified>
</cp:coreProperties>
</file>