
<file path=[Content_Types].xml><?xml version="1.0" encoding="utf-8"?>
<Types xmlns="http://schemas.openxmlformats.org/package/2006/content-types">
  <Default Extension="fntdata" ContentType="application/x-fontdata"/>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9"/>
  </p:notesMasterIdLst>
  <p:sldIdLst>
    <p:sldId id="256" r:id="rId2"/>
    <p:sldId id="292" r:id="rId3"/>
    <p:sldId id="304" r:id="rId4"/>
    <p:sldId id="303" r:id="rId5"/>
    <p:sldId id="295" r:id="rId6"/>
    <p:sldId id="293" r:id="rId7"/>
    <p:sldId id="296" r:id="rId8"/>
    <p:sldId id="297" r:id="rId9"/>
    <p:sldId id="298" r:id="rId10"/>
    <p:sldId id="299" r:id="rId11"/>
    <p:sldId id="300" r:id="rId12"/>
    <p:sldId id="301" r:id="rId13"/>
    <p:sldId id="305" r:id="rId14"/>
    <p:sldId id="302" r:id="rId15"/>
    <p:sldId id="306" r:id="rId16"/>
    <p:sldId id="307" r:id="rId17"/>
    <p:sldId id="308"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1" roundtripDataSignature="AMtx7mj6JBTRHBTgtMIZ/WtGJisfmp25r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69357" autoAdjust="0"/>
  </p:normalViewPr>
  <p:slideViewPr>
    <p:cSldViewPr snapToGrid="0">
      <p:cViewPr varScale="1">
        <p:scale>
          <a:sx n="84" d="100"/>
          <a:sy n="84" d="100"/>
        </p:scale>
        <p:origin x="78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51"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2.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4046719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1167059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Jawad 16</a:t>
            </a:r>
          </a:p>
          <a:p>
            <a:r>
              <a:rPr lang="en-US" dirty="0" err="1"/>
              <a:t>Hareem</a:t>
            </a:r>
            <a:r>
              <a:rPr lang="en-US"/>
              <a:t> 23 </a:t>
            </a:r>
          </a:p>
        </p:txBody>
      </p:sp>
    </p:spTree>
    <p:extLst>
      <p:ext uri="{BB962C8B-B14F-4D97-AF65-F5344CB8AC3E}">
        <p14:creationId xmlns:p14="http://schemas.microsoft.com/office/powerpoint/2010/main" val="1175111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type="title">
  <p:cSld name="TITLE">
    <p:spTree>
      <p:nvGrpSpPr>
        <p:cNvPr id="1" name="Shape 11"/>
        <p:cNvGrpSpPr/>
        <p:nvPr/>
      </p:nvGrpSpPr>
      <p:grpSpPr>
        <a:xfrm>
          <a:off x="0" y="0"/>
          <a:ext cx="0" cy="0"/>
          <a:chOff x="0" y="0"/>
          <a:chExt cx="0" cy="0"/>
        </a:xfrm>
      </p:grpSpPr>
      <p:sp>
        <p:nvSpPr>
          <p:cNvPr id="12" name="Google Shape;12;p37"/>
          <p:cNvSpPr txBox="1">
            <a:spLocks noGrp="1"/>
          </p:cNvSpPr>
          <p:nvPr>
            <p:ph type="ctrTitle"/>
          </p:nvPr>
        </p:nvSpPr>
        <p:spPr>
          <a:xfrm>
            <a:off x="1076325" y="1863600"/>
            <a:ext cx="4962600" cy="14163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4800"/>
              <a:buFont typeface="Calibri"/>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Google Shape;93;p52"/>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52"/>
          <p:cNvSpPr txBox="1">
            <a:spLocks noGrp="1"/>
          </p:cNvSpPr>
          <p:nvPr>
            <p:ph type="body" idx="1"/>
          </p:nvPr>
        </p:nvSpPr>
        <p:spPr>
          <a:xfrm rot="5400000">
            <a:off x="1349573" y="-447079"/>
            <a:ext cx="435887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5" name="Google Shape;95;p5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5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5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900"/>
              <a:buNone/>
              <a:defRPr/>
            </a:lvl1pPr>
            <a:lvl2pPr marL="0" lvl="1" indent="0" algn="r">
              <a:lnSpc>
                <a:spcPct val="100000"/>
              </a:lnSpc>
              <a:spcBef>
                <a:spcPts val="0"/>
              </a:spcBef>
              <a:spcAft>
                <a:spcPts val="0"/>
              </a:spcAft>
              <a:buSzPts val="900"/>
              <a:buNone/>
              <a:defRPr/>
            </a:lvl2pPr>
            <a:lvl3pPr marL="0" lvl="2" indent="0" algn="r">
              <a:lnSpc>
                <a:spcPct val="100000"/>
              </a:lnSpc>
              <a:spcBef>
                <a:spcPts val="0"/>
              </a:spcBef>
              <a:spcAft>
                <a:spcPts val="0"/>
              </a:spcAft>
              <a:buSzPts val="900"/>
              <a:buNone/>
              <a:defRPr/>
            </a:lvl3pPr>
            <a:lvl4pPr marL="0" lvl="3" indent="0" algn="r">
              <a:lnSpc>
                <a:spcPct val="100000"/>
              </a:lnSpc>
              <a:spcBef>
                <a:spcPts val="0"/>
              </a:spcBef>
              <a:spcAft>
                <a:spcPts val="0"/>
              </a:spcAft>
              <a:buSzPts val="900"/>
              <a:buNone/>
              <a:defRPr/>
            </a:lvl4pPr>
            <a:lvl5pPr marL="0" lvl="4" indent="0" algn="r">
              <a:lnSpc>
                <a:spcPct val="100000"/>
              </a:lnSpc>
              <a:spcBef>
                <a:spcPts val="0"/>
              </a:spcBef>
              <a:spcAft>
                <a:spcPts val="0"/>
              </a:spcAft>
              <a:buSzPts val="900"/>
              <a:buNone/>
              <a:defRPr/>
            </a:lvl5pPr>
            <a:lvl6pPr marL="0" lvl="5" indent="0" algn="r">
              <a:lnSpc>
                <a:spcPct val="100000"/>
              </a:lnSpc>
              <a:spcBef>
                <a:spcPts val="0"/>
              </a:spcBef>
              <a:spcAft>
                <a:spcPts val="0"/>
              </a:spcAft>
              <a:buSzPts val="900"/>
              <a:buNone/>
              <a:defRPr/>
            </a:lvl6pPr>
            <a:lvl7pPr marL="0" lvl="6" indent="0" algn="r">
              <a:lnSpc>
                <a:spcPct val="100000"/>
              </a:lnSpc>
              <a:spcBef>
                <a:spcPts val="0"/>
              </a:spcBef>
              <a:spcAft>
                <a:spcPts val="0"/>
              </a:spcAft>
              <a:buSzPts val="900"/>
              <a:buNone/>
              <a:defRPr/>
            </a:lvl7pPr>
            <a:lvl8pPr marL="0" lvl="7" indent="0" algn="r">
              <a:lnSpc>
                <a:spcPct val="100000"/>
              </a:lnSpc>
              <a:spcBef>
                <a:spcPts val="0"/>
              </a:spcBef>
              <a:spcAft>
                <a:spcPts val="0"/>
              </a:spcAft>
              <a:buSzPts val="900"/>
              <a:buNone/>
              <a:defRPr/>
            </a:lvl8pPr>
            <a:lvl9pPr marL="0" lvl="8" indent="0" algn="r">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39"/>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9"/>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9" name="Google Shape;19;p3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r>
              <a:rPr lang="en-US"/>
              <a:t>1A-</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9"/>
        <p:cNvGrpSpPr/>
        <p:nvPr/>
      </p:nvGrpSpPr>
      <p:grpSpPr>
        <a:xfrm>
          <a:off x="0" y="0"/>
          <a:ext cx="0" cy="0"/>
          <a:chOff x="0" y="0"/>
          <a:chExt cx="0" cy="0"/>
        </a:xfrm>
      </p:grpSpPr>
      <p:sp>
        <p:nvSpPr>
          <p:cNvPr id="40" name="Google Shape;40;p44"/>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44"/>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42" name="Google Shape;42;p4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4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900"/>
              <a:buNone/>
              <a:defRPr/>
            </a:lvl1pPr>
            <a:lvl2pPr marL="0" lvl="1" indent="0" algn="r">
              <a:lnSpc>
                <a:spcPct val="100000"/>
              </a:lnSpc>
              <a:spcBef>
                <a:spcPts val="0"/>
              </a:spcBef>
              <a:spcAft>
                <a:spcPts val="0"/>
              </a:spcAft>
              <a:buSzPts val="900"/>
              <a:buNone/>
              <a:defRPr/>
            </a:lvl2pPr>
            <a:lvl3pPr marL="0" lvl="2" indent="0" algn="r">
              <a:lnSpc>
                <a:spcPct val="100000"/>
              </a:lnSpc>
              <a:spcBef>
                <a:spcPts val="0"/>
              </a:spcBef>
              <a:spcAft>
                <a:spcPts val="0"/>
              </a:spcAft>
              <a:buSzPts val="900"/>
              <a:buNone/>
              <a:defRPr/>
            </a:lvl3pPr>
            <a:lvl4pPr marL="0" lvl="3" indent="0" algn="r">
              <a:lnSpc>
                <a:spcPct val="100000"/>
              </a:lnSpc>
              <a:spcBef>
                <a:spcPts val="0"/>
              </a:spcBef>
              <a:spcAft>
                <a:spcPts val="0"/>
              </a:spcAft>
              <a:buSzPts val="900"/>
              <a:buNone/>
              <a:defRPr/>
            </a:lvl4pPr>
            <a:lvl5pPr marL="0" lvl="4" indent="0" algn="r">
              <a:lnSpc>
                <a:spcPct val="100000"/>
              </a:lnSpc>
              <a:spcBef>
                <a:spcPts val="0"/>
              </a:spcBef>
              <a:spcAft>
                <a:spcPts val="0"/>
              </a:spcAft>
              <a:buSzPts val="900"/>
              <a:buNone/>
              <a:defRPr/>
            </a:lvl5pPr>
            <a:lvl6pPr marL="0" lvl="5" indent="0" algn="r">
              <a:lnSpc>
                <a:spcPct val="100000"/>
              </a:lnSpc>
              <a:spcBef>
                <a:spcPts val="0"/>
              </a:spcBef>
              <a:spcAft>
                <a:spcPts val="0"/>
              </a:spcAft>
              <a:buSzPts val="900"/>
              <a:buNone/>
              <a:defRPr/>
            </a:lvl6pPr>
            <a:lvl7pPr marL="0" lvl="6" indent="0" algn="r">
              <a:lnSpc>
                <a:spcPct val="100000"/>
              </a:lnSpc>
              <a:spcBef>
                <a:spcPts val="0"/>
              </a:spcBef>
              <a:spcAft>
                <a:spcPts val="0"/>
              </a:spcAft>
              <a:buSzPts val="900"/>
              <a:buNone/>
              <a:defRPr/>
            </a:lvl7pPr>
            <a:lvl8pPr marL="0" lvl="7" indent="0" algn="r">
              <a:lnSpc>
                <a:spcPct val="100000"/>
              </a:lnSpc>
              <a:spcBef>
                <a:spcPts val="0"/>
              </a:spcBef>
              <a:spcAft>
                <a:spcPts val="0"/>
              </a:spcAft>
              <a:buSzPts val="900"/>
              <a:buNone/>
              <a:defRPr/>
            </a:lvl8pPr>
            <a:lvl9pPr marL="0" lvl="8" indent="0" algn="r">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45"/>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45"/>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48" name="Google Shape;48;p4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4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4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900"/>
              <a:buNone/>
              <a:defRPr/>
            </a:lvl1pPr>
            <a:lvl2pPr marL="0" lvl="1" indent="0" algn="r">
              <a:lnSpc>
                <a:spcPct val="100000"/>
              </a:lnSpc>
              <a:spcBef>
                <a:spcPts val="0"/>
              </a:spcBef>
              <a:spcAft>
                <a:spcPts val="0"/>
              </a:spcAft>
              <a:buSzPts val="900"/>
              <a:buNone/>
              <a:defRPr/>
            </a:lvl2pPr>
            <a:lvl3pPr marL="0" lvl="2" indent="0" algn="r">
              <a:lnSpc>
                <a:spcPct val="100000"/>
              </a:lnSpc>
              <a:spcBef>
                <a:spcPts val="0"/>
              </a:spcBef>
              <a:spcAft>
                <a:spcPts val="0"/>
              </a:spcAft>
              <a:buSzPts val="900"/>
              <a:buNone/>
              <a:defRPr/>
            </a:lvl3pPr>
            <a:lvl4pPr marL="0" lvl="3" indent="0" algn="r">
              <a:lnSpc>
                <a:spcPct val="100000"/>
              </a:lnSpc>
              <a:spcBef>
                <a:spcPts val="0"/>
              </a:spcBef>
              <a:spcAft>
                <a:spcPts val="0"/>
              </a:spcAft>
              <a:buSzPts val="900"/>
              <a:buNone/>
              <a:defRPr/>
            </a:lvl4pPr>
            <a:lvl5pPr marL="0" lvl="4" indent="0" algn="r">
              <a:lnSpc>
                <a:spcPct val="100000"/>
              </a:lnSpc>
              <a:spcBef>
                <a:spcPts val="0"/>
              </a:spcBef>
              <a:spcAft>
                <a:spcPts val="0"/>
              </a:spcAft>
              <a:buSzPts val="900"/>
              <a:buNone/>
              <a:defRPr/>
            </a:lvl5pPr>
            <a:lvl6pPr marL="0" lvl="5" indent="0" algn="r">
              <a:lnSpc>
                <a:spcPct val="100000"/>
              </a:lnSpc>
              <a:spcBef>
                <a:spcPts val="0"/>
              </a:spcBef>
              <a:spcAft>
                <a:spcPts val="0"/>
              </a:spcAft>
              <a:buSzPts val="900"/>
              <a:buNone/>
              <a:defRPr/>
            </a:lvl6pPr>
            <a:lvl7pPr marL="0" lvl="6" indent="0" algn="r">
              <a:lnSpc>
                <a:spcPct val="100000"/>
              </a:lnSpc>
              <a:spcBef>
                <a:spcPts val="0"/>
              </a:spcBef>
              <a:spcAft>
                <a:spcPts val="0"/>
              </a:spcAft>
              <a:buSzPts val="900"/>
              <a:buNone/>
              <a:defRPr/>
            </a:lvl7pPr>
            <a:lvl8pPr marL="0" lvl="7" indent="0" algn="r">
              <a:lnSpc>
                <a:spcPct val="100000"/>
              </a:lnSpc>
              <a:spcBef>
                <a:spcPts val="0"/>
              </a:spcBef>
              <a:spcAft>
                <a:spcPts val="0"/>
              </a:spcAft>
              <a:buSzPts val="900"/>
              <a:buNone/>
              <a:defRPr/>
            </a:lvl8pPr>
            <a:lvl9pPr marL="0" lvl="8" indent="0" algn="r">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46"/>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46"/>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4" name="Google Shape;54;p46"/>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5" name="Google Shape;55;p4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900"/>
              <a:buNone/>
              <a:defRPr/>
            </a:lvl1pPr>
            <a:lvl2pPr marL="0" lvl="1" indent="0" algn="r">
              <a:lnSpc>
                <a:spcPct val="100000"/>
              </a:lnSpc>
              <a:spcBef>
                <a:spcPts val="0"/>
              </a:spcBef>
              <a:spcAft>
                <a:spcPts val="0"/>
              </a:spcAft>
              <a:buSzPts val="900"/>
              <a:buNone/>
              <a:defRPr/>
            </a:lvl2pPr>
            <a:lvl3pPr marL="0" lvl="2" indent="0" algn="r">
              <a:lnSpc>
                <a:spcPct val="100000"/>
              </a:lnSpc>
              <a:spcBef>
                <a:spcPts val="0"/>
              </a:spcBef>
              <a:spcAft>
                <a:spcPts val="0"/>
              </a:spcAft>
              <a:buSzPts val="900"/>
              <a:buNone/>
              <a:defRPr/>
            </a:lvl3pPr>
            <a:lvl4pPr marL="0" lvl="3" indent="0" algn="r">
              <a:lnSpc>
                <a:spcPct val="100000"/>
              </a:lnSpc>
              <a:spcBef>
                <a:spcPts val="0"/>
              </a:spcBef>
              <a:spcAft>
                <a:spcPts val="0"/>
              </a:spcAft>
              <a:buSzPts val="900"/>
              <a:buNone/>
              <a:defRPr/>
            </a:lvl4pPr>
            <a:lvl5pPr marL="0" lvl="4" indent="0" algn="r">
              <a:lnSpc>
                <a:spcPct val="100000"/>
              </a:lnSpc>
              <a:spcBef>
                <a:spcPts val="0"/>
              </a:spcBef>
              <a:spcAft>
                <a:spcPts val="0"/>
              </a:spcAft>
              <a:buSzPts val="900"/>
              <a:buNone/>
              <a:defRPr/>
            </a:lvl5pPr>
            <a:lvl6pPr marL="0" lvl="5" indent="0" algn="r">
              <a:lnSpc>
                <a:spcPct val="100000"/>
              </a:lnSpc>
              <a:spcBef>
                <a:spcPts val="0"/>
              </a:spcBef>
              <a:spcAft>
                <a:spcPts val="0"/>
              </a:spcAft>
              <a:buSzPts val="900"/>
              <a:buNone/>
              <a:defRPr/>
            </a:lvl6pPr>
            <a:lvl7pPr marL="0" lvl="6" indent="0" algn="r">
              <a:lnSpc>
                <a:spcPct val="100000"/>
              </a:lnSpc>
              <a:spcBef>
                <a:spcPts val="0"/>
              </a:spcBef>
              <a:spcAft>
                <a:spcPts val="0"/>
              </a:spcAft>
              <a:buSzPts val="900"/>
              <a:buNone/>
              <a:defRPr/>
            </a:lvl7pPr>
            <a:lvl8pPr marL="0" lvl="7" indent="0" algn="r">
              <a:lnSpc>
                <a:spcPct val="100000"/>
              </a:lnSpc>
              <a:spcBef>
                <a:spcPts val="0"/>
              </a:spcBef>
              <a:spcAft>
                <a:spcPts val="0"/>
              </a:spcAft>
              <a:buSzPts val="900"/>
              <a:buNone/>
              <a:defRPr/>
            </a:lvl8pPr>
            <a:lvl9pPr marL="0" lvl="8" indent="0" algn="r">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47"/>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7"/>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61" name="Google Shape;61;p47"/>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2" name="Google Shape;62;p47"/>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63" name="Google Shape;63;p47"/>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4" name="Google Shape;64;p4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900"/>
              <a:buNone/>
              <a:defRPr/>
            </a:lvl1pPr>
            <a:lvl2pPr marL="0" lvl="1" indent="0" algn="r">
              <a:lnSpc>
                <a:spcPct val="100000"/>
              </a:lnSpc>
              <a:spcBef>
                <a:spcPts val="0"/>
              </a:spcBef>
              <a:spcAft>
                <a:spcPts val="0"/>
              </a:spcAft>
              <a:buSzPts val="900"/>
              <a:buNone/>
              <a:defRPr/>
            </a:lvl2pPr>
            <a:lvl3pPr marL="0" lvl="2" indent="0" algn="r">
              <a:lnSpc>
                <a:spcPct val="100000"/>
              </a:lnSpc>
              <a:spcBef>
                <a:spcPts val="0"/>
              </a:spcBef>
              <a:spcAft>
                <a:spcPts val="0"/>
              </a:spcAft>
              <a:buSzPts val="900"/>
              <a:buNone/>
              <a:defRPr/>
            </a:lvl3pPr>
            <a:lvl4pPr marL="0" lvl="3" indent="0" algn="r">
              <a:lnSpc>
                <a:spcPct val="100000"/>
              </a:lnSpc>
              <a:spcBef>
                <a:spcPts val="0"/>
              </a:spcBef>
              <a:spcAft>
                <a:spcPts val="0"/>
              </a:spcAft>
              <a:buSzPts val="900"/>
              <a:buNone/>
              <a:defRPr/>
            </a:lvl4pPr>
            <a:lvl5pPr marL="0" lvl="4" indent="0" algn="r">
              <a:lnSpc>
                <a:spcPct val="100000"/>
              </a:lnSpc>
              <a:spcBef>
                <a:spcPts val="0"/>
              </a:spcBef>
              <a:spcAft>
                <a:spcPts val="0"/>
              </a:spcAft>
              <a:buSzPts val="900"/>
              <a:buNone/>
              <a:defRPr/>
            </a:lvl5pPr>
            <a:lvl6pPr marL="0" lvl="5" indent="0" algn="r">
              <a:lnSpc>
                <a:spcPct val="100000"/>
              </a:lnSpc>
              <a:spcBef>
                <a:spcPts val="0"/>
              </a:spcBef>
              <a:spcAft>
                <a:spcPts val="0"/>
              </a:spcAft>
              <a:buSzPts val="900"/>
              <a:buNone/>
              <a:defRPr/>
            </a:lvl6pPr>
            <a:lvl7pPr marL="0" lvl="6" indent="0" algn="r">
              <a:lnSpc>
                <a:spcPct val="100000"/>
              </a:lnSpc>
              <a:spcBef>
                <a:spcPts val="0"/>
              </a:spcBef>
              <a:spcAft>
                <a:spcPts val="0"/>
              </a:spcAft>
              <a:buSzPts val="900"/>
              <a:buNone/>
              <a:defRPr/>
            </a:lvl7pPr>
            <a:lvl8pPr marL="0" lvl="7" indent="0" algn="r">
              <a:lnSpc>
                <a:spcPct val="100000"/>
              </a:lnSpc>
              <a:spcBef>
                <a:spcPts val="0"/>
              </a:spcBef>
              <a:spcAft>
                <a:spcPts val="0"/>
              </a:spcAft>
              <a:buSzPts val="900"/>
              <a:buNone/>
              <a:defRPr/>
            </a:lvl8pPr>
            <a:lvl9pPr marL="0" lvl="8" indent="0" algn="r">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2"/>
        <p:cNvGrpSpPr/>
        <p:nvPr/>
      </p:nvGrpSpPr>
      <p:grpSpPr>
        <a:xfrm>
          <a:off x="0" y="0"/>
          <a:ext cx="0" cy="0"/>
          <a:chOff x="0" y="0"/>
          <a:chExt cx="0" cy="0"/>
        </a:xfrm>
      </p:grpSpPr>
      <p:sp>
        <p:nvSpPr>
          <p:cNvPr id="73" name="Google Shape;73;p49"/>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9"/>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75" name="Google Shape;75;p49"/>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76" name="Google Shape;76;p4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4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4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900"/>
              <a:buNone/>
              <a:defRPr/>
            </a:lvl1pPr>
            <a:lvl2pPr marL="0" lvl="1" indent="0" algn="r">
              <a:lnSpc>
                <a:spcPct val="100000"/>
              </a:lnSpc>
              <a:spcBef>
                <a:spcPts val="0"/>
              </a:spcBef>
              <a:spcAft>
                <a:spcPts val="0"/>
              </a:spcAft>
              <a:buSzPts val="900"/>
              <a:buNone/>
              <a:defRPr/>
            </a:lvl2pPr>
            <a:lvl3pPr marL="0" lvl="2" indent="0" algn="r">
              <a:lnSpc>
                <a:spcPct val="100000"/>
              </a:lnSpc>
              <a:spcBef>
                <a:spcPts val="0"/>
              </a:spcBef>
              <a:spcAft>
                <a:spcPts val="0"/>
              </a:spcAft>
              <a:buSzPts val="900"/>
              <a:buNone/>
              <a:defRPr/>
            </a:lvl3pPr>
            <a:lvl4pPr marL="0" lvl="3" indent="0" algn="r">
              <a:lnSpc>
                <a:spcPct val="100000"/>
              </a:lnSpc>
              <a:spcBef>
                <a:spcPts val="0"/>
              </a:spcBef>
              <a:spcAft>
                <a:spcPts val="0"/>
              </a:spcAft>
              <a:buSzPts val="900"/>
              <a:buNone/>
              <a:defRPr/>
            </a:lvl4pPr>
            <a:lvl5pPr marL="0" lvl="4" indent="0" algn="r">
              <a:lnSpc>
                <a:spcPct val="100000"/>
              </a:lnSpc>
              <a:spcBef>
                <a:spcPts val="0"/>
              </a:spcBef>
              <a:spcAft>
                <a:spcPts val="0"/>
              </a:spcAft>
              <a:buSzPts val="900"/>
              <a:buNone/>
              <a:defRPr/>
            </a:lvl5pPr>
            <a:lvl6pPr marL="0" lvl="5" indent="0" algn="r">
              <a:lnSpc>
                <a:spcPct val="100000"/>
              </a:lnSpc>
              <a:spcBef>
                <a:spcPts val="0"/>
              </a:spcBef>
              <a:spcAft>
                <a:spcPts val="0"/>
              </a:spcAft>
              <a:buSzPts val="900"/>
              <a:buNone/>
              <a:defRPr/>
            </a:lvl6pPr>
            <a:lvl7pPr marL="0" lvl="6" indent="0" algn="r">
              <a:lnSpc>
                <a:spcPct val="100000"/>
              </a:lnSpc>
              <a:spcBef>
                <a:spcPts val="0"/>
              </a:spcBef>
              <a:spcAft>
                <a:spcPts val="0"/>
              </a:spcAft>
              <a:buSzPts val="900"/>
              <a:buNone/>
              <a:defRPr/>
            </a:lvl7pPr>
            <a:lvl8pPr marL="0" lvl="7" indent="0" algn="r">
              <a:lnSpc>
                <a:spcPct val="100000"/>
              </a:lnSpc>
              <a:spcBef>
                <a:spcPts val="0"/>
              </a:spcBef>
              <a:spcAft>
                <a:spcPts val="0"/>
              </a:spcAft>
              <a:buSzPts val="900"/>
              <a:buNone/>
              <a:defRPr/>
            </a:lvl8pPr>
            <a:lvl9pPr marL="0" lvl="8" indent="0" algn="r">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9"/>
        <p:cNvGrpSpPr/>
        <p:nvPr/>
      </p:nvGrpSpPr>
      <p:grpSpPr>
        <a:xfrm>
          <a:off x="0" y="0"/>
          <a:ext cx="0" cy="0"/>
          <a:chOff x="0" y="0"/>
          <a:chExt cx="0" cy="0"/>
        </a:xfrm>
      </p:grpSpPr>
      <p:sp>
        <p:nvSpPr>
          <p:cNvPr id="80" name="Google Shape;80;p50"/>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50"/>
          <p:cNvSpPr>
            <a:spLocks noGrp="1"/>
          </p:cNvSpPr>
          <p:nvPr>
            <p:ph type="pic" idx="2"/>
          </p:nvPr>
        </p:nvSpPr>
        <p:spPr>
          <a:xfrm>
            <a:off x="3887391" y="740569"/>
            <a:ext cx="4629150" cy="3655219"/>
          </a:xfrm>
          <a:prstGeom prst="rect">
            <a:avLst/>
          </a:prstGeom>
          <a:noFill/>
          <a:ln>
            <a:noFill/>
          </a:ln>
        </p:spPr>
      </p:sp>
      <p:sp>
        <p:nvSpPr>
          <p:cNvPr id="82" name="Google Shape;82;p50"/>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83" name="Google Shape;83;p5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5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5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900"/>
              <a:buNone/>
              <a:defRPr/>
            </a:lvl1pPr>
            <a:lvl2pPr marL="0" lvl="1" indent="0" algn="r">
              <a:lnSpc>
                <a:spcPct val="100000"/>
              </a:lnSpc>
              <a:spcBef>
                <a:spcPts val="0"/>
              </a:spcBef>
              <a:spcAft>
                <a:spcPts val="0"/>
              </a:spcAft>
              <a:buSzPts val="900"/>
              <a:buNone/>
              <a:defRPr/>
            </a:lvl2pPr>
            <a:lvl3pPr marL="0" lvl="2" indent="0" algn="r">
              <a:lnSpc>
                <a:spcPct val="100000"/>
              </a:lnSpc>
              <a:spcBef>
                <a:spcPts val="0"/>
              </a:spcBef>
              <a:spcAft>
                <a:spcPts val="0"/>
              </a:spcAft>
              <a:buSzPts val="900"/>
              <a:buNone/>
              <a:defRPr/>
            </a:lvl3pPr>
            <a:lvl4pPr marL="0" lvl="3" indent="0" algn="r">
              <a:lnSpc>
                <a:spcPct val="100000"/>
              </a:lnSpc>
              <a:spcBef>
                <a:spcPts val="0"/>
              </a:spcBef>
              <a:spcAft>
                <a:spcPts val="0"/>
              </a:spcAft>
              <a:buSzPts val="900"/>
              <a:buNone/>
              <a:defRPr/>
            </a:lvl4pPr>
            <a:lvl5pPr marL="0" lvl="4" indent="0" algn="r">
              <a:lnSpc>
                <a:spcPct val="100000"/>
              </a:lnSpc>
              <a:spcBef>
                <a:spcPts val="0"/>
              </a:spcBef>
              <a:spcAft>
                <a:spcPts val="0"/>
              </a:spcAft>
              <a:buSzPts val="900"/>
              <a:buNone/>
              <a:defRPr/>
            </a:lvl5pPr>
            <a:lvl6pPr marL="0" lvl="5" indent="0" algn="r">
              <a:lnSpc>
                <a:spcPct val="100000"/>
              </a:lnSpc>
              <a:spcBef>
                <a:spcPts val="0"/>
              </a:spcBef>
              <a:spcAft>
                <a:spcPts val="0"/>
              </a:spcAft>
              <a:buSzPts val="900"/>
              <a:buNone/>
              <a:defRPr/>
            </a:lvl6pPr>
            <a:lvl7pPr marL="0" lvl="6" indent="0" algn="r">
              <a:lnSpc>
                <a:spcPct val="100000"/>
              </a:lnSpc>
              <a:spcBef>
                <a:spcPts val="0"/>
              </a:spcBef>
              <a:spcAft>
                <a:spcPts val="0"/>
              </a:spcAft>
              <a:buSzPts val="900"/>
              <a:buNone/>
              <a:defRPr/>
            </a:lvl7pPr>
            <a:lvl8pPr marL="0" lvl="7" indent="0" algn="r">
              <a:lnSpc>
                <a:spcPct val="100000"/>
              </a:lnSpc>
              <a:spcBef>
                <a:spcPts val="0"/>
              </a:spcBef>
              <a:spcAft>
                <a:spcPts val="0"/>
              </a:spcAft>
              <a:buSzPts val="900"/>
              <a:buNone/>
              <a:defRPr/>
            </a:lvl8pPr>
            <a:lvl9pPr marL="0" lvl="8" indent="0" algn="r">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51"/>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51"/>
          <p:cNvSpPr txBox="1">
            <a:spLocks noGrp="1"/>
          </p:cNvSpPr>
          <p:nvPr>
            <p:ph type="body" idx="1"/>
          </p:nvPr>
        </p:nvSpPr>
        <p:spPr>
          <a:xfrm rot="5400000">
            <a:off x="2940248" y="-942379"/>
            <a:ext cx="3263504"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9" name="Google Shape;89;p5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5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5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900"/>
              <a:buNone/>
              <a:defRPr/>
            </a:lvl1pPr>
            <a:lvl2pPr marL="0" lvl="1" indent="0" algn="r">
              <a:lnSpc>
                <a:spcPct val="100000"/>
              </a:lnSpc>
              <a:spcBef>
                <a:spcPts val="0"/>
              </a:spcBef>
              <a:spcAft>
                <a:spcPts val="0"/>
              </a:spcAft>
              <a:buSzPts val="900"/>
              <a:buNone/>
              <a:defRPr/>
            </a:lvl2pPr>
            <a:lvl3pPr marL="0" lvl="2" indent="0" algn="r">
              <a:lnSpc>
                <a:spcPct val="100000"/>
              </a:lnSpc>
              <a:spcBef>
                <a:spcPts val="0"/>
              </a:spcBef>
              <a:spcAft>
                <a:spcPts val="0"/>
              </a:spcAft>
              <a:buSzPts val="900"/>
              <a:buNone/>
              <a:defRPr/>
            </a:lvl3pPr>
            <a:lvl4pPr marL="0" lvl="3" indent="0" algn="r">
              <a:lnSpc>
                <a:spcPct val="100000"/>
              </a:lnSpc>
              <a:spcBef>
                <a:spcPts val="0"/>
              </a:spcBef>
              <a:spcAft>
                <a:spcPts val="0"/>
              </a:spcAft>
              <a:buSzPts val="900"/>
              <a:buNone/>
              <a:defRPr/>
            </a:lvl4pPr>
            <a:lvl5pPr marL="0" lvl="4" indent="0" algn="r">
              <a:lnSpc>
                <a:spcPct val="100000"/>
              </a:lnSpc>
              <a:spcBef>
                <a:spcPts val="0"/>
              </a:spcBef>
              <a:spcAft>
                <a:spcPts val="0"/>
              </a:spcAft>
              <a:buSzPts val="900"/>
              <a:buNone/>
              <a:defRPr/>
            </a:lvl5pPr>
            <a:lvl6pPr marL="0" lvl="5" indent="0" algn="r">
              <a:lnSpc>
                <a:spcPct val="100000"/>
              </a:lnSpc>
              <a:spcBef>
                <a:spcPts val="0"/>
              </a:spcBef>
              <a:spcAft>
                <a:spcPts val="0"/>
              </a:spcAft>
              <a:buSzPts val="900"/>
              <a:buNone/>
              <a:defRPr/>
            </a:lvl6pPr>
            <a:lvl7pPr marL="0" lvl="6" indent="0" algn="r">
              <a:lnSpc>
                <a:spcPct val="100000"/>
              </a:lnSpc>
              <a:spcBef>
                <a:spcPts val="0"/>
              </a:spcBef>
              <a:spcAft>
                <a:spcPts val="0"/>
              </a:spcAft>
              <a:buSzPts val="900"/>
              <a:buNone/>
              <a:defRPr/>
            </a:lvl7pPr>
            <a:lvl8pPr marL="0" lvl="7" indent="0" algn="r">
              <a:lnSpc>
                <a:spcPct val="100000"/>
              </a:lnSpc>
              <a:spcBef>
                <a:spcPts val="0"/>
              </a:spcBef>
              <a:spcAft>
                <a:spcPts val="0"/>
              </a:spcAft>
              <a:buSzPts val="900"/>
              <a:buNone/>
              <a:defRPr/>
            </a:lvl8pPr>
            <a:lvl9pPr marL="0" lvl="8" indent="0" algn="r">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6"/>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6"/>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 name="Google Shape;8;p3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 name="Google Shape;9;p3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 name="Google Shape;10;p3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6" r:id="rId3"/>
    <p:sldLayoutId id="2147483657" r:id="rId4"/>
    <p:sldLayoutId id="2147483658" r:id="rId5"/>
    <p:sldLayoutId id="2147483659" r:id="rId6"/>
    <p:sldLayoutId id="2147483661" r:id="rId7"/>
    <p:sldLayoutId id="2147483662" r:id="rId8"/>
    <p:sldLayoutId id="2147483663" r:id="rId9"/>
    <p:sldLayoutId id="2147483664"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01"/>
        <p:cNvGrpSpPr/>
        <p:nvPr/>
      </p:nvGrpSpPr>
      <p:grpSpPr>
        <a:xfrm>
          <a:off x="0" y="0"/>
          <a:ext cx="0" cy="0"/>
          <a:chOff x="0" y="0"/>
          <a:chExt cx="0" cy="0"/>
        </a:xfrm>
      </p:grpSpPr>
      <p:grpSp>
        <p:nvGrpSpPr>
          <p:cNvPr id="102" name="Google Shape;102;p1"/>
          <p:cNvGrpSpPr/>
          <p:nvPr/>
        </p:nvGrpSpPr>
        <p:grpSpPr>
          <a:xfrm>
            <a:off x="5122427" y="668001"/>
            <a:ext cx="3841143" cy="3893303"/>
            <a:chOff x="5122427" y="668001"/>
            <a:chExt cx="3841143" cy="3893303"/>
          </a:xfrm>
        </p:grpSpPr>
        <p:grpSp>
          <p:nvGrpSpPr>
            <p:cNvPr id="103" name="Google Shape;103;p1"/>
            <p:cNvGrpSpPr/>
            <p:nvPr/>
          </p:nvGrpSpPr>
          <p:grpSpPr>
            <a:xfrm>
              <a:off x="5144045" y="893590"/>
              <a:ext cx="2833667" cy="2964311"/>
              <a:chOff x="3860721" y="1330073"/>
              <a:chExt cx="3544299" cy="3707706"/>
            </a:xfrm>
          </p:grpSpPr>
          <p:sp>
            <p:nvSpPr>
              <p:cNvPr id="104" name="Google Shape;104;p1"/>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5" name="Google Shape;105;p1"/>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6" name="Google Shape;106;p1"/>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7" name="Google Shape;107;p1"/>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8" name="Google Shape;108;p1"/>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9" name="Google Shape;109;p1"/>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0" name="Google Shape;110;p1"/>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1" name="Google Shape;111;p1"/>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2" name="Google Shape;112;p1"/>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3" name="Google Shape;113;p1"/>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4" name="Google Shape;114;p1"/>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5" name="Google Shape;115;p1"/>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6" name="Google Shape;116;p1"/>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7" name="Google Shape;117;p1"/>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8" name="Google Shape;118;p1"/>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9" name="Google Shape;119;p1"/>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0" name="Google Shape;120;p1"/>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1" name="Google Shape;121;p1"/>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2" name="Google Shape;122;p1"/>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 name="Google Shape;123;p1"/>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4" name="Google Shape;124;p1"/>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5" name="Google Shape;125;p1"/>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6" name="Google Shape;126;p1"/>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 name="Google Shape;127;p1"/>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8" name="Google Shape;128;p1"/>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9" name="Google Shape;129;p1"/>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0" name="Google Shape;130;p1"/>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1" name="Google Shape;131;p1"/>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2" name="Google Shape;132;p1"/>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3" name="Google Shape;133;p1"/>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4" name="Google Shape;134;p1"/>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5" name="Google Shape;135;p1"/>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6" name="Google Shape;136;p1"/>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 name="Google Shape;137;p1"/>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 name="Google Shape;138;p1"/>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9" name="Google Shape;139;p1"/>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 name="Google Shape;140;p1"/>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1" name="Google Shape;141;p1"/>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2" name="Google Shape;142;p1"/>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3" name="Google Shape;143;p1"/>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4" name="Google Shape;144;p1"/>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5" name="Google Shape;145;p1"/>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6" name="Google Shape;146;p1"/>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7" name="Google Shape;147;p1"/>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8" name="Google Shape;148;p1"/>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9" name="Google Shape;149;p1"/>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0" name="Google Shape;150;p1"/>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1" name="Google Shape;151;p1"/>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2" name="Google Shape;152;p1"/>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3" name="Google Shape;153;p1"/>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4" name="Google Shape;154;p1"/>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5" name="Google Shape;155;p1"/>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6" name="Google Shape;156;p1"/>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7" name="Google Shape;157;p1"/>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8" name="Google Shape;158;p1"/>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9" name="Google Shape;159;p1"/>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0" name="Google Shape;160;p1"/>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1" name="Google Shape;161;p1"/>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2" name="Google Shape;162;p1"/>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3" name="Google Shape;163;p1"/>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4" name="Google Shape;164;p1"/>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5" name="Google Shape;165;p1"/>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6" name="Google Shape;166;p1"/>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7" name="Google Shape;167;p1"/>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8" name="Google Shape;168;p1"/>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9" name="Google Shape;169;p1"/>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0" name="Google Shape;170;p1"/>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1" name="Google Shape;171;p1"/>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2" name="Google Shape;172;p1"/>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3" name="Google Shape;173;p1"/>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4" name="Google Shape;174;p1"/>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5" name="Google Shape;175;p1"/>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6" name="Google Shape;176;p1"/>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7" name="Google Shape;177;p1"/>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8" name="Google Shape;178;p1"/>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9" name="Google Shape;179;p1"/>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0" name="Google Shape;180;p1"/>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1" name="Google Shape;181;p1"/>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2" name="Google Shape;182;p1"/>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3" name="Google Shape;183;p1"/>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4" name="Google Shape;184;p1"/>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5" name="Google Shape;185;p1"/>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6" name="Google Shape;186;p1"/>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7" name="Google Shape;187;p1"/>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8" name="Google Shape;188;p1"/>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9" name="Google Shape;189;p1"/>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0" name="Google Shape;190;p1"/>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1" name="Google Shape;191;p1"/>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2" name="Google Shape;192;p1"/>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3" name="Google Shape;193;p1"/>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4" name="Google Shape;194;p1"/>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5" name="Google Shape;195;p1"/>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6" name="Google Shape;196;p1"/>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7" name="Google Shape;197;p1"/>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8" name="Google Shape;198;p1"/>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9" name="Google Shape;199;p1"/>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0" name="Google Shape;200;p1"/>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1" name="Google Shape;201;p1"/>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2" name="Google Shape;202;p1"/>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3" name="Google Shape;203;p1"/>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4" name="Google Shape;204;p1"/>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5" name="Google Shape;205;p1"/>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6" name="Google Shape;206;p1"/>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7" name="Google Shape;207;p1"/>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8" name="Google Shape;208;p1"/>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9" name="Google Shape;209;p1"/>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0" name="Google Shape;210;p1"/>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211" name="Google Shape;211;p1"/>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2" name="Google Shape;212;p1"/>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3" name="Google Shape;213;p1"/>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4" name="Google Shape;214;p1"/>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5" name="Google Shape;215;p1"/>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6" name="Google Shape;216;p1"/>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7" name="Google Shape;217;p1"/>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8" name="Google Shape;218;p1"/>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9" name="Google Shape;219;p1"/>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0" name="Google Shape;220;p1"/>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1" name="Google Shape;221;p1"/>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2" name="Google Shape;222;p1"/>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3" name="Google Shape;223;p1"/>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4" name="Google Shape;224;p1"/>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5" name="Google Shape;225;p1"/>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6" name="Google Shape;226;p1"/>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7" name="Google Shape;227;p1"/>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8" name="Google Shape;228;p1"/>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9" name="Google Shape;229;p1"/>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0" name="Google Shape;230;p1"/>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1" name="Google Shape;231;p1"/>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2" name="Google Shape;232;p1"/>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3" name="Google Shape;233;p1"/>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4" name="Google Shape;234;p1"/>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5" name="Google Shape;235;p1"/>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6" name="Google Shape;236;p1"/>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7" name="Google Shape;237;p1"/>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8" name="Google Shape;238;p1"/>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9" name="Google Shape;239;p1"/>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0" name="Google Shape;240;p1"/>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1" name="Google Shape;241;p1"/>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242" name="Google Shape;242;p1"/>
            <p:cNvGrpSpPr/>
            <p:nvPr/>
          </p:nvGrpSpPr>
          <p:grpSpPr>
            <a:xfrm flipH="1">
              <a:off x="5678143" y="1227582"/>
              <a:ext cx="345795" cy="1043508"/>
              <a:chOff x="5678143" y="1151382"/>
              <a:chExt cx="345795" cy="1043508"/>
            </a:xfrm>
          </p:grpSpPr>
          <p:sp>
            <p:nvSpPr>
              <p:cNvPr id="243" name="Google Shape;243;p1"/>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4" name="Google Shape;244;p1"/>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5" name="Google Shape;245;p1"/>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6" name="Google Shape;246;p1"/>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7" name="Google Shape;247;p1"/>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8" name="Google Shape;248;p1"/>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9" name="Google Shape;249;p1"/>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0" name="Google Shape;250;p1"/>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1" name="Google Shape;251;p1"/>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2" name="Google Shape;252;p1"/>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3" name="Google Shape;253;p1"/>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4" name="Google Shape;254;p1"/>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5" name="Google Shape;255;p1"/>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6" name="Google Shape;256;p1"/>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7" name="Google Shape;257;p1"/>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8" name="Google Shape;258;p1"/>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9" name="Google Shape;259;p1"/>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260" name="Google Shape;260;p1"/>
            <p:cNvGrpSpPr/>
            <p:nvPr/>
          </p:nvGrpSpPr>
          <p:grpSpPr>
            <a:xfrm>
              <a:off x="5122427" y="3292365"/>
              <a:ext cx="823270" cy="1268939"/>
              <a:chOff x="5490177" y="3555452"/>
              <a:chExt cx="823270" cy="1268939"/>
            </a:xfrm>
          </p:grpSpPr>
          <p:sp>
            <p:nvSpPr>
              <p:cNvPr id="261" name="Google Shape;261;p1"/>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2" name="Google Shape;262;p1"/>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3" name="Google Shape;263;p1"/>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4" name="Google Shape;264;p1"/>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5" name="Google Shape;265;p1"/>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6" name="Google Shape;266;p1"/>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7" name="Google Shape;267;p1"/>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8" name="Google Shape;268;p1"/>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9" name="Google Shape;269;p1"/>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0" name="Google Shape;270;p1"/>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1" name="Google Shape;271;p1"/>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2" name="Google Shape;272;p1"/>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3" name="Google Shape;273;p1"/>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4" name="Google Shape;274;p1"/>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5" name="Google Shape;275;p1"/>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6" name="Google Shape;276;p1"/>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7" name="Google Shape;277;p1"/>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8" name="Google Shape;278;p1"/>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9" name="Google Shape;279;p1"/>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0" name="Google Shape;280;p1"/>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1" name="Google Shape;281;p1"/>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2" name="Google Shape;282;p1"/>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3" name="Google Shape;283;p1"/>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4" name="Google Shape;284;p1"/>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5" name="Google Shape;285;p1"/>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6" name="Google Shape;286;p1"/>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7" name="Google Shape;287;p1"/>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8" name="Google Shape;288;p1"/>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9" name="Google Shape;289;p1"/>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0" name="Google Shape;290;p1"/>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1" name="Google Shape;291;p1"/>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292" name="Google Shape;292;p1"/>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3" name="Google Shape;293;p1"/>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4" name="Google Shape;294;p1"/>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5" name="Google Shape;295;p1"/>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6" name="Google Shape;296;p1"/>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7" name="Google Shape;297;p1"/>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8" name="Google Shape;298;p1"/>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9" name="Google Shape;299;p1"/>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0" name="Google Shape;300;p1"/>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1" name="Google Shape;301;p1"/>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2" name="Google Shape;302;p1"/>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3" name="Google Shape;303;p1"/>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4" name="Google Shape;304;p1"/>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5" name="Google Shape;305;p1"/>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6" name="Google Shape;306;p1"/>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7" name="Google Shape;307;p1"/>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411"/>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8" name="Google Shape;308;p1"/>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9" name="Google Shape;309;p1"/>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0" name="Google Shape;310;p1"/>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411"/>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1" name="Google Shape;311;p1"/>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2" name="Google Shape;312;p1"/>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3" name="Google Shape;313;p1"/>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4" name="Google Shape;314;p1"/>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5" name="Google Shape;315;p1"/>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6" name="Google Shape;316;p1"/>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7" name="Google Shape;317;p1"/>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8" name="Google Shape;318;p1"/>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9" name="Google Shape;319;p1"/>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0" name="Google Shape;320;p1"/>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1" name="Google Shape;321;p1"/>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2" name="Google Shape;322;p1"/>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3" name="Google Shape;323;p1"/>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4" name="Google Shape;324;p1"/>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5" name="Google Shape;325;p1"/>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6" name="Google Shape;326;p1"/>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7" name="Google Shape;327;p1"/>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328" name="Google Shape;328;p1"/>
            <p:cNvGrpSpPr/>
            <p:nvPr/>
          </p:nvGrpSpPr>
          <p:grpSpPr>
            <a:xfrm>
              <a:off x="6544681" y="927100"/>
              <a:ext cx="264550" cy="200503"/>
              <a:chOff x="6621095" y="1452181"/>
              <a:chExt cx="330894" cy="250785"/>
            </a:xfrm>
          </p:grpSpPr>
          <p:sp>
            <p:nvSpPr>
              <p:cNvPr id="329" name="Google Shape;329;p1"/>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0" name="Google Shape;330;p1"/>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50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1" name="Google Shape;331;p1"/>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2" name="Google Shape;332;p1"/>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3" name="Google Shape;333;p1"/>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334" name="Google Shape;334;p1"/>
            <p:cNvGrpSpPr/>
            <p:nvPr/>
          </p:nvGrpSpPr>
          <p:grpSpPr>
            <a:xfrm>
              <a:off x="7210360" y="1314224"/>
              <a:ext cx="264550" cy="200503"/>
              <a:chOff x="6621095" y="1452181"/>
              <a:chExt cx="330894" cy="250785"/>
            </a:xfrm>
          </p:grpSpPr>
          <p:sp>
            <p:nvSpPr>
              <p:cNvPr id="335" name="Google Shape;335;p1"/>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6" name="Google Shape;336;p1"/>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50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7" name="Google Shape;337;p1"/>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8" name="Google Shape;338;p1"/>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9" name="Google Shape;339;p1"/>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340" name="Google Shape;340;p1"/>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1" name="Google Shape;341;p1"/>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342" name="Google Shape;342;p1"/>
            <p:cNvGrpSpPr/>
            <p:nvPr/>
          </p:nvGrpSpPr>
          <p:grpSpPr>
            <a:xfrm flipH="1">
              <a:off x="8183211" y="2407472"/>
              <a:ext cx="780359" cy="1195999"/>
              <a:chOff x="3975528" y="3303922"/>
              <a:chExt cx="780359" cy="1195999"/>
            </a:xfrm>
          </p:grpSpPr>
          <p:sp>
            <p:nvSpPr>
              <p:cNvPr id="343" name="Google Shape;343;p1"/>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411"/>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4" name="Google Shape;344;p1"/>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411"/>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5" name="Google Shape;345;p1"/>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6" name="Google Shape;346;p1"/>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7" name="Google Shape;347;p1"/>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411"/>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8" name="Google Shape;348;p1"/>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9" name="Google Shape;349;p1"/>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0" name="Google Shape;350;p1"/>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1" name="Google Shape;351;p1"/>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411"/>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2" name="Google Shape;352;p1"/>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3" name="Google Shape;353;p1"/>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411"/>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4" name="Google Shape;354;p1"/>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5" name="Google Shape;355;p1"/>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6" name="Google Shape;356;p1"/>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411"/>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7" name="Google Shape;357;p1"/>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8" name="Google Shape;358;p1"/>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9" name="Google Shape;359;p1"/>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0" name="Google Shape;360;p1"/>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1" name="Google Shape;361;p1"/>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2" name="Google Shape;362;p1"/>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3" name="Google Shape;363;p1"/>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4" name="Google Shape;364;p1"/>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5" name="Google Shape;365;p1"/>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6" name="Google Shape;366;p1"/>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7" name="Google Shape;367;p1"/>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8" name="Google Shape;368;p1"/>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369" name="Google Shape;369;p1"/>
              <p:cNvGrpSpPr/>
              <p:nvPr/>
            </p:nvGrpSpPr>
            <p:grpSpPr>
              <a:xfrm flipH="1">
                <a:off x="4321768" y="3621401"/>
                <a:ext cx="239005" cy="181217"/>
                <a:chOff x="6621095" y="1452181"/>
                <a:chExt cx="330894" cy="250785"/>
              </a:xfrm>
            </p:grpSpPr>
            <p:sp>
              <p:nvSpPr>
                <p:cNvPr id="370" name="Google Shape;370;p1"/>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1" name="Google Shape;371;p1"/>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50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2" name="Google Shape;372;p1"/>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3" name="Google Shape;373;p1"/>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4" name="Google Shape;374;p1"/>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375" name="Google Shape;375;p1"/>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6" name="Google Shape;376;p1"/>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sp>
        <p:nvSpPr>
          <p:cNvPr id="377" name="Google Shape;377;p1"/>
          <p:cNvSpPr txBox="1">
            <a:spLocks noGrp="1"/>
          </p:cNvSpPr>
          <p:nvPr>
            <p:ph type="ctrTitle"/>
          </p:nvPr>
        </p:nvSpPr>
        <p:spPr>
          <a:xfrm>
            <a:off x="956563" y="1513662"/>
            <a:ext cx="5288400" cy="1912998"/>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800"/>
              <a:buFont typeface="Calibri"/>
              <a:buNone/>
            </a:pPr>
            <a:r>
              <a:rPr lang="en-US" sz="3200" b="1" dirty="0"/>
              <a:t>Basic Organization of a Computer System</a:t>
            </a:r>
            <a:endParaRPr sz="3200" b="1" dirty="0"/>
          </a:p>
          <a:p>
            <a:pPr marL="0" lvl="0" indent="0" algn="l" rtl="0">
              <a:lnSpc>
                <a:spcPct val="90000"/>
              </a:lnSpc>
              <a:spcBef>
                <a:spcPts val="0"/>
              </a:spcBef>
              <a:spcAft>
                <a:spcPts val="0"/>
              </a:spcAft>
              <a:buClr>
                <a:schemeClr val="dk1"/>
              </a:buClr>
              <a:buSzPts val="4800"/>
              <a:buFont typeface="Calibri"/>
              <a:buNone/>
            </a:pPr>
            <a:endParaRPr sz="3200" b="1" dirty="0"/>
          </a:p>
          <a:p>
            <a:pPr marL="0" lvl="0" indent="0" algn="l" rtl="0">
              <a:lnSpc>
                <a:spcPct val="90000"/>
              </a:lnSpc>
              <a:spcBef>
                <a:spcPts val="0"/>
              </a:spcBef>
              <a:spcAft>
                <a:spcPts val="0"/>
              </a:spcAft>
              <a:buClr>
                <a:srgbClr val="20232D"/>
              </a:buClr>
              <a:buSzPts val="4800"/>
              <a:buFont typeface="Calibri"/>
              <a:buNone/>
            </a:pPr>
            <a:r>
              <a:rPr lang="en-US" sz="2800" b="1" dirty="0">
                <a:solidFill>
                  <a:schemeClr val="tx1"/>
                </a:solidFill>
              </a:rPr>
              <a:t>Chapter 2</a:t>
            </a:r>
            <a:endParaRPr sz="2800"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Registers</a:t>
            </a:r>
          </a:p>
        </p:txBody>
      </p:sp>
      <p:sp>
        <p:nvSpPr>
          <p:cNvPr id="3" name="Text Placeholder 2"/>
          <p:cNvSpPr>
            <a:spLocks noGrp="1"/>
          </p:cNvSpPr>
          <p:nvPr>
            <p:ph type="body" idx="1"/>
          </p:nvPr>
        </p:nvSpPr>
        <p:spPr/>
        <p:txBody>
          <a:bodyPr>
            <a:normAutofit fontScale="85000" lnSpcReduction="20000"/>
          </a:bodyPr>
          <a:lstStyle/>
          <a:p>
            <a:pPr algn="just">
              <a:lnSpc>
                <a:spcPct val="150000"/>
              </a:lnSpc>
            </a:pPr>
            <a:r>
              <a:rPr lang="en-US" dirty="0"/>
              <a:t>To speed up the Computer processor's work by enabling quick access to often-used values, it has a collection of Registers that are incredibly fast but only hold a small quantity of data.</a:t>
            </a:r>
          </a:p>
          <a:p>
            <a:pPr algn="just">
              <a:lnSpc>
                <a:spcPct val="150000"/>
              </a:lnSpc>
            </a:pPr>
            <a:r>
              <a:rPr lang="en-US" dirty="0"/>
              <a:t>Computer registers are memory storing units that operate at high speed. It's a component of a computer's processor. It can hold any type of data, including a bit sequence or a single piece of data.</a:t>
            </a:r>
          </a:p>
          <a:p>
            <a:pPr algn="just">
              <a:lnSpc>
                <a:spcPct val="150000"/>
              </a:lnSpc>
            </a:pPr>
            <a:r>
              <a:rPr lang="en-US" dirty="0"/>
              <a:t>Eight registers, a memory unit, and a control unit make up a basic computer. These devices must be connected on a regular basis.</a:t>
            </a:r>
          </a:p>
        </p:txBody>
      </p:sp>
    </p:spTree>
    <p:extLst>
      <p:ext uri="{BB962C8B-B14F-4D97-AF65-F5344CB8AC3E}">
        <p14:creationId xmlns:p14="http://schemas.microsoft.com/office/powerpoint/2010/main" val="1578108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Registers</a:t>
            </a:r>
          </a:p>
        </p:txBody>
      </p:sp>
      <p:sp>
        <p:nvSpPr>
          <p:cNvPr id="3" name="Text Placeholder 2"/>
          <p:cNvSpPr>
            <a:spLocks noGrp="1"/>
          </p:cNvSpPr>
          <p:nvPr>
            <p:ph type="body" idx="1"/>
          </p:nvPr>
        </p:nvSpPr>
        <p:spPr/>
        <p:txBody>
          <a:bodyPr>
            <a:normAutofit lnSpcReduction="10000"/>
          </a:bodyPr>
          <a:lstStyle/>
          <a:p>
            <a:pPr marL="114300" indent="0">
              <a:buNone/>
            </a:pPr>
            <a:r>
              <a:rPr lang="en-US" dirty="0"/>
              <a:t>Most common registers in computer:</a:t>
            </a:r>
          </a:p>
          <a:p>
            <a:pPr marL="114300" indent="0">
              <a:buNone/>
            </a:pPr>
            <a:endParaRPr lang="en-US" dirty="0"/>
          </a:p>
          <a:p>
            <a:pPr marL="571500" indent="-457200">
              <a:buFont typeface="+mj-lt"/>
              <a:buAutoNum type="arabicPeriod"/>
            </a:pPr>
            <a:r>
              <a:rPr lang="en-US" dirty="0"/>
              <a:t>Accumulator (processor register)</a:t>
            </a:r>
          </a:p>
          <a:p>
            <a:pPr marL="571500" indent="-457200">
              <a:buFont typeface="+mj-lt"/>
              <a:buAutoNum type="arabicPeriod"/>
            </a:pPr>
            <a:r>
              <a:rPr lang="en-US" dirty="0"/>
              <a:t>Program Counter (stores address of instructions)</a:t>
            </a:r>
          </a:p>
          <a:p>
            <a:pPr marL="571500" indent="-457200">
              <a:buFont typeface="+mj-lt"/>
              <a:buAutoNum type="arabicPeriod"/>
            </a:pPr>
            <a:r>
              <a:rPr lang="en-US" dirty="0"/>
              <a:t>Address Register (stores memory addresses)</a:t>
            </a:r>
          </a:p>
          <a:p>
            <a:pPr marL="571500" indent="-457200">
              <a:buFont typeface="+mj-lt"/>
              <a:buAutoNum type="arabicPeriod"/>
            </a:pPr>
            <a:r>
              <a:rPr lang="en-US" dirty="0"/>
              <a:t>Data Register (general purpose register used for storing data during calculations)</a:t>
            </a:r>
          </a:p>
          <a:p>
            <a:pPr marL="571500" indent="-457200">
              <a:buFont typeface="+mj-lt"/>
              <a:buAutoNum type="arabicPeriod"/>
            </a:pPr>
            <a:r>
              <a:rPr lang="en-US" dirty="0"/>
              <a:t>Instruction Register (stores current instructions being executed)</a:t>
            </a:r>
          </a:p>
          <a:p>
            <a:pPr marL="571500" indent="-457200">
              <a:buFont typeface="+mj-lt"/>
              <a:buAutoNum type="arabicPeriod"/>
            </a:pPr>
            <a:r>
              <a:rPr lang="en-US" dirty="0"/>
              <a:t>Temporary Register (holds the temporary data)</a:t>
            </a:r>
          </a:p>
          <a:p>
            <a:pPr marL="114300" indent="0">
              <a:buNone/>
            </a:pPr>
            <a:endParaRPr lang="en-US" dirty="0"/>
          </a:p>
        </p:txBody>
      </p:sp>
    </p:spTree>
    <p:extLst>
      <p:ext uri="{BB962C8B-B14F-4D97-AF65-F5344CB8AC3E}">
        <p14:creationId xmlns:p14="http://schemas.microsoft.com/office/powerpoint/2010/main" val="1623730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Characteristics of Registers</a:t>
            </a:r>
          </a:p>
        </p:txBody>
      </p:sp>
      <p:sp>
        <p:nvSpPr>
          <p:cNvPr id="3" name="Text Placeholder 2"/>
          <p:cNvSpPr>
            <a:spLocks noGrp="1"/>
          </p:cNvSpPr>
          <p:nvPr>
            <p:ph type="body" idx="1"/>
          </p:nvPr>
        </p:nvSpPr>
        <p:spPr/>
        <p:txBody>
          <a:bodyPr>
            <a:normAutofit/>
          </a:bodyPr>
          <a:lstStyle/>
          <a:p>
            <a:pPr marL="571500" indent="-457200" algn="just">
              <a:buFont typeface="+mj-lt"/>
              <a:buAutoNum type="arabicPeriod"/>
            </a:pPr>
            <a:r>
              <a:rPr lang="en-US" dirty="0"/>
              <a:t>Small, storage locations within the CPU</a:t>
            </a:r>
          </a:p>
          <a:p>
            <a:pPr marL="571500" indent="-457200" algn="just">
              <a:buFont typeface="+mj-lt"/>
              <a:buAutoNum type="arabicPeriod"/>
            </a:pPr>
            <a:r>
              <a:rPr lang="en-US" dirty="0"/>
              <a:t>Manipulated directly by the Control Unit</a:t>
            </a:r>
          </a:p>
          <a:p>
            <a:pPr marL="571500" indent="-457200" algn="just">
              <a:buFont typeface="+mj-lt"/>
              <a:buAutoNum type="arabicPeriod"/>
            </a:pPr>
            <a:r>
              <a:rPr lang="en-US" dirty="0"/>
              <a:t>Wired for specific function</a:t>
            </a:r>
          </a:p>
          <a:p>
            <a:pPr marL="571500" indent="-457200" algn="just">
              <a:buFont typeface="+mj-lt"/>
              <a:buAutoNum type="arabicPeriod"/>
            </a:pPr>
            <a:r>
              <a:rPr lang="en-US" dirty="0"/>
              <a:t>Size in bits or bytes (not MB like memory)</a:t>
            </a:r>
          </a:p>
          <a:p>
            <a:pPr marL="571500" indent="-457200" algn="just">
              <a:buFont typeface="+mj-lt"/>
              <a:buAutoNum type="arabicPeriod"/>
            </a:pPr>
            <a:r>
              <a:rPr lang="en-US" dirty="0"/>
              <a:t>Can hold data, an address or an instruction</a:t>
            </a:r>
          </a:p>
          <a:p>
            <a:pPr marL="571500" indent="-457200" algn="just">
              <a:buFont typeface="+mj-lt"/>
              <a:buAutoNum type="arabicPeriod"/>
            </a:pPr>
            <a:r>
              <a:rPr lang="en-US" dirty="0"/>
              <a:t>The more registers a CPU has available, the faster it can work</a:t>
            </a:r>
          </a:p>
        </p:txBody>
      </p:sp>
    </p:spTree>
    <p:extLst>
      <p:ext uri="{BB962C8B-B14F-4D97-AF65-F5344CB8AC3E}">
        <p14:creationId xmlns:p14="http://schemas.microsoft.com/office/powerpoint/2010/main" val="421236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Functions of Registers in Computer Architecture</a:t>
            </a:r>
          </a:p>
        </p:txBody>
      </p:sp>
      <p:sp>
        <p:nvSpPr>
          <p:cNvPr id="3" name="Text Placeholder 2"/>
          <p:cNvSpPr>
            <a:spLocks noGrp="1"/>
          </p:cNvSpPr>
          <p:nvPr>
            <p:ph type="body" idx="1"/>
          </p:nvPr>
        </p:nvSpPr>
        <p:spPr>
          <a:xfrm>
            <a:off x="628650" y="1268016"/>
            <a:ext cx="7886700" cy="3215403"/>
          </a:xfrm>
        </p:spPr>
        <p:txBody>
          <a:bodyPr>
            <a:normAutofit fontScale="77500" lnSpcReduction="20000"/>
          </a:bodyPr>
          <a:lstStyle/>
          <a:p>
            <a:pPr algn="just"/>
            <a:r>
              <a:rPr lang="en-US" b="1" dirty="0"/>
              <a:t>Data Storage:</a:t>
            </a:r>
            <a:r>
              <a:rPr lang="en-US" dirty="0"/>
              <a:t> Registers are used for the temporary storage of data or instructions during the execution of the program. They are mainly used to store information for a small time so that the CPU can access it quickly.</a:t>
            </a:r>
          </a:p>
          <a:p>
            <a:pPr algn="just"/>
            <a:r>
              <a:rPr lang="en-US" b="1" dirty="0"/>
              <a:t>Data Processing:</a:t>
            </a:r>
            <a:r>
              <a:rPr lang="en-US" dirty="0"/>
              <a:t> We can perform various logical and arithmetic operations with the help of a register and the data of these instructions is stored in the accumulator register.</a:t>
            </a:r>
          </a:p>
          <a:p>
            <a:pPr algn="just"/>
            <a:r>
              <a:rPr lang="en-US" b="1" dirty="0"/>
              <a:t>Addressing:</a:t>
            </a:r>
            <a:r>
              <a:rPr lang="en-US" dirty="0"/>
              <a:t> Registers are used to store memory addresses they can store the address of the instruction or the data that the CPU wants to access either to read from or write to.</a:t>
            </a:r>
          </a:p>
          <a:p>
            <a:pPr algn="just"/>
            <a:r>
              <a:rPr lang="en-US" b="1" dirty="0"/>
              <a:t>Data Transfer:</a:t>
            </a:r>
            <a:r>
              <a:rPr lang="en-US" dirty="0"/>
              <a:t> Registers are used to transfer data between CPU and memory. Some of them hold the data that is read from or written to memory.</a:t>
            </a:r>
          </a:p>
          <a:p>
            <a:pPr algn="just"/>
            <a:r>
              <a:rPr lang="en-US" b="1" dirty="0"/>
              <a:t>Control:</a:t>
            </a:r>
            <a:r>
              <a:rPr lang="en-US" dirty="0"/>
              <a:t> We can control the order of execution of instructions as some registers temporarily store the current instruction being processed, while others hold the next instruction to be executed.</a:t>
            </a:r>
          </a:p>
        </p:txBody>
      </p:sp>
    </p:spTree>
    <p:extLst>
      <p:ext uri="{BB962C8B-B14F-4D97-AF65-F5344CB8AC3E}">
        <p14:creationId xmlns:p14="http://schemas.microsoft.com/office/powerpoint/2010/main" val="2598252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Microprocessor</a:t>
            </a:r>
          </a:p>
        </p:txBody>
      </p:sp>
      <p:sp>
        <p:nvSpPr>
          <p:cNvPr id="3" name="Text Placeholder 2"/>
          <p:cNvSpPr>
            <a:spLocks noGrp="1"/>
          </p:cNvSpPr>
          <p:nvPr>
            <p:ph type="body" idx="1"/>
          </p:nvPr>
        </p:nvSpPr>
        <p:spPr/>
        <p:txBody>
          <a:bodyPr>
            <a:normAutofit/>
          </a:bodyPr>
          <a:lstStyle/>
          <a:p>
            <a:pPr algn="just"/>
            <a:r>
              <a:rPr lang="en-US" dirty="0"/>
              <a:t>A microprocessor is an integrated circuit (IC) which incorporates core functions of a computer's central processing unit (CPU). </a:t>
            </a:r>
          </a:p>
          <a:p>
            <a:pPr algn="just"/>
            <a:r>
              <a:rPr lang="en-US" dirty="0"/>
              <a:t>It is a programmable multipurpose silicon chip, clock driven, register based, accepts binary data as input and provides output after processing it as per the instructions stored in the memory.</a:t>
            </a:r>
          </a:p>
          <a:p>
            <a:pPr marL="114300" indent="0" algn="just">
              <a:buNone/>
            </a:pPr>
            <a:r>
              <a:rPr lang="en-US" b="1" dirty="0"/>
              <a:t>Cache:</a:t>
            </a:r>
          </a:p>
          <a:p>
            <a:pPr marL="114300" indent="0" algn="just">
              <a:buNone/>
            </a:pPr>
            <a:r>
              <a:rPr lang="en-US" sz="1500" dirty="0"/>
              <a:t>                 A cache is a smaller</a:t>
            </a:r>
            <a:r>
              <a:rPr lang="en-US" sz="1600" dirty="0"/>
              <a:t>, high-speed volatile memory located between the CPU (Central Processing Unit) and the main memory (RAM) in a computer system. Its primary function is to store </a:t>
            </a:r>
            <a:r>
              <a:rPr lang="en-US" sz="1600"/>
              <a:t>copies of frequently </a:t>
            </a:r>
            <a:r>
              <a:rPr lang="en-US" sz="1600" dirty="0"/>
              <a:t>accessed or recently used data and instructions temporarily, allowing the CPU to access them quickly when needed.</a:t>
            </a:r>
            <a:r>
              <a:rPr lang="en-US" sz="1600" b="1" dirty="0"/>
              <a:t> </a:t>
            </a:r>
          </a:p>
        </p:txBody>
      </p:sp>
      <p:pic>
        <p:nvPicPr>
          <p:cNvPr id="2050" name="Picture 2" descr="https://upload.wikimedia.org/wikipedia/commons/thumb/5/52/Intel_4004.jpg/220px-Intel_40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1895" y="675376"/>
            <a:ext cx="607805" cy="58570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3787" y="407556"/>
            <a:ext cx="1243574" cy="853523"/>
          </a:xfrm>
          <a:prstGeom prst="rect">
            <a:avLst/>
          </a:prstGeom>
        </p:spPr>
      </p:pic>
    </p:spTree>
    <p:extLst>
      <p:ext uri="{BB962C8B-B14F-4D97-AF65-F5344CB8AC3E}">
        <p14:creationId xmlns:p14="http://schemas.microsoft.com/office/powerpoint/2010/main" val="888376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Microprocessor</a:t>
            </a:r>
          </a:p>
        </p:txBody>
      </p:sp>
      <p:sp>
        <p:nvSpPr>
          <p:cNvPr id="3" name="Text Placeholder 2"/>
          <p:cNvSpPr>
            <a:spLocks noGrp="1"/>
          </p:cNvSpPr>
          <p:nvPr>
            <p:ph type="body" idx="1"/>
          </p:nvPr>
        </p:nvSpPr>
        <p:spPr/>
        <p:txBody>
          <a:bodyPr>
            <a:normAutofit/>
          </a:bodyPr>
          <a:lstStyle/>
          <a:p>
            <a:r>
              <a:rPr lang="en-US" dirty="0"/>
              <a:t>A microprocessor executes a collection of machine instructions that tell the processor what to do. Based on the instructions, a microprocessor does three basic things:</a:t>
            </a:r>
          </a:p>
          <a:p>
            <a:pPr lvl="1"/>
            <a:r>
              <a:rPr lang="en-US" dirty="0"/>
              <a:t>Using its ALU (Arithmetic/Logic Unit), a microprocessor can perform mathematical operations like addition, subtraction, multiplication and division. OR CU for data management</a:t>
            </a:r>
          </a:p>
          <a:p>
            <a:pPr lvl="1"/>
            <a:r>
              <a:rPr lang="en-US" dirty="0"/>
              <a:t>A microprocessor can move data from one memory location to another.</a:t>
            </a:r>
          </a:p>
          <a:p>
            <a:pPr lvl="1"/>
            <a:r>
              <a:rPr lang="en-US" dirty="0"/>
              <a:t>A microprocessor can make decisions and jump to a new set of instructions based on those decisions.</a:t>
            </a:r>
          </a:p>
        </p:txBody>
      </p:sp>
    </p:spTree>
    <p:extLst>
      <p:ext uri="{BB962C8B-B14F-4D97-AF65-F5344CB8AC3E}">
        <p14:creationId xmlns:p14="http://schemas.microsoft.com/office/powerpoint/2010/main" val="2952826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a:t>
            </a:r>
          </a:p>
        </p:txBody>
      </p:sp>
      <p:sp>
        <p:nvSpPr>
          <p:cNvPr id="3" name="Text Placeholder 2"/>
          <p:cNvSpPr>
            <a:spLocks noGrp="1"/>
          </p:cNvSpPr>
          <p:nvPr>
            <p:ph type="body" idx="1"/>
          </p:nvPr>
        </p:nvSpPr>
        <p:spPr/>
        <p:txBody>
          <a:bodyPr>
            <a:normAutofit fontScale="92500"/>
          </a:bodyPr>
          <a:lstStyle/>
          <a:p>
            <a:pPr algn="just"/>
            <a:r>
              <a:rPr lang="en-US" dirty="0"/>
              <a:t>Alternatively known as an </a:t>
            </a:r>
            <a:r>
              <a:rPr lang="en-US" b="1" dirty="0"/>
              <a:t>address bus</a:t>
            </a:r>
            <a:r>
              <a:rPr lang="en-US" dirty="0"/>
              <a:t>, </a:t>
            </a:r>
            <a:r>
              <a:rPr lang="en-US" b="1" dirty="0"/>
              <a:t>data bus</a:t>
            </a:r>
            <a:r>
              <a:rPr lang="en-US" dirty="0"/>
              <a:t>, </a:t>
            </a:r>
            <a:r>
              <a:rPr lang="en-US" b="1" dirty="0"/>
              <a:t>control bus</a:t>
            </a:r>
            <a:r>
              <a:rPr lang="en-US" dirty="0"/>
              <a:t>, or </a:t>
            </a:r>
            <a:r>
              <a:rPr lang="en-US" b="1" dirty="0"/>
              <a:t>local bus</a:t>
            </a:r>
            <a:r>
              <a:rPr lang="en-US" dirty="0"/>
              <a:t>, a </a:t>
            </a:r>
            <a:r>
              <a:rPr lang="en-US" b="1" dirty="0"/>
              <a:t>bus</a:t>
            </a:r>
            <a:r>
              <a:rPr lang="en-US" dirty="0"/>
              <a:t> is a link between components or devices connected to a computer. This expression covers all related hardware components (wire, optical fiber, RAM </a:t>
            </a:r>
            <a:r>
              <a:rPr lang="en-US"/>
              <a:t>sticks slot etc</a:t>
            </a:r>
            <a:r>
              <a:rPr lang="en-US" dirty="0"/>
              <a:t>.) </a:t>
            </a:r>
          </a:p>
          <a:p>
            <a:pPr algn="just"/>
            <a:r>
              <a:rPr lang="en-US" dirty="0"/>
              <a:t>For example, a bus carries data between a CPU and the system memory via the motherboard.</a:t>
            </a:r>
          </a:p>
          <a:p>
            <a:pPr algn="just"/>
            <a:r>
              <a:rPr lang="en-US" dirty="0"/>
              <a:t>You can think of a computer bus like public transportation or a school bus. These types of buses are capable of transporting people from one destination to another destination. Like these buses, a computer bus transmits data from one location or device to another location or device.</a:t>
            </a:r>
          </a:p>
        </p:txBody>
      </p:sp>
    </p:spTree>
    <p:extLst>
      <p:ext uri="{BB962C8B-B14F-4D97-AF65-F5344CB8AC3E}">
        <p14:creationId xmlns:p14="http://schemas.microsoft.com/office/powerpoint/2010/main" val="3560517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Types of Computer Buses</a:t>
            </a:r>
          </a:p>
        </p:txBody>
      </p:sp>
      <p:sp>
        <p:nvSpPr>
          <p:cNvPr id="3" name="Text Placeholder 2"/>
          <p:cNvSpPr>
            <a:spLocks noGrp="1"/>
          </p:cNvSpPr>
          <p:nvPr>
            <p:ph type="body" idx="1"/>
          </p:nvPr>
        </p:nvSpPr>
        <p:spPr/>
        <p:txBody>
          <a:bodyPr>
            <a:normAutofit fontScale="92500" lnSpcReduction="20000"/>
          </a:bodyPr>
          <a:lstStyle/>
          <a:p>
            <a:pPr marL="114300" indent="0" algn="just">
              <a:buNone/>
            </a:pPr>
            <a:r>
              <a:rPr lang="en-US" dirty="0"/>
              <a:t>A bus is either a parallel or serial bus, and either an internal bus (local bus) or an external bus (expansion bus).</a:t>
            </a:r>
          </a:p>
          <a:p>
            <a:pPr marL="114300" indent="0" algn="just">
              <a:buNone/>
            </a:pPr>
            <a:r>
              <a:rPr lang="en-US" b="1" dirty="0"/>
              <a:t>Internal bus vs. External bus</a:t>
            </a:r>
          </a:p>
          <a:p>
            <a:pPr algn="just"/>
            <a:r>
              <a:rPr lang="en-US" dirty="0"/>
              <a:t>An internal bus enables the communication between internal components, such as a video card and memory. </a:t>
            </a:r>
          </a:p>
          <a:p>
            <a:pPr algn="just"/>
            <a:r>
              <a:rPr lang="en-US" dirty="0"/>
              <a:t>An external bus can communicate with external peripherals, such as a USB.</a:t>
            </a:r>
          </a:p>
          <a:p>
            <a:pPr marL="114300" indent="0" algn="just">
              <a:buNone/>
            </a:pPr>
            <a:r>
              <a:rPr lang="en-US" b="1" dirty="0"/>
              <a:t>Parallel bus vs. Serial bus</a:t>
            </a:r>
          </a:p>
          <a:p>
            <a:pPr algn="just"/>
            <a:r>
              <a:rPr lang="en-US" dirty="0"/>
              <a:t>A computer bus can transmit its data using either a parallel or serial method of communication. </a:t>
            </a:r>
          </a:p>
          <a:p>
            <a:pPr algn="just"/>
            <a:r>
              <a:rPr lang="en-US" dirty="0"/>
              <a:t>With a parallel bus, data is transmitted several bits at a time. However, with a serial bus, the data is transferred one bit at a time.</a:t>
            </a:r>
          </a:p>
        </p:txBody>
      </p:sp>
    </p:spTree>
    <p:extLst>
      <p:ext uri="{BB962C8B-B14F-4D97-AF65-F5344CB8AC3E}">
        <p14:creationId xmlns:p14="http://schemas.microsoft.com/office/powerpoint/2010/main" val="2063790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Bits and Bytes</a:t>
            </a:r>
          </a:p>
        </p:txBody>
      </p:sp>
      <p:sp>
        <p:nvSpPr>
          <p:cNvPr id="3" name="Text Placeholder 2"/>
          <p:cNvSpPr>
            <a:spLocks noGrp="1"/>
          </p:cNvSpPr>
          <p:nvPr>
            <p:ph type="body" idx="1"/>
          </p:nvPr>
        </p:nvSpPr>
        <p:spPr/>
        <p:txBody>
          <a:bodyPr>
            <a:normAutofit/>
          </a:bodyPr>
          <a:lstStyle/>
          <a:p>
            <a:r>
              <a:rPr lang="en-US" dirty="0"/>
              <a:t>A bit is a binary digit, the smallest increment of data on a computer. </a:t>
            </a:r>
          </a:p>
          <a:p>
            <a:r>
              <a:rPr lang="en-US" dirty="0"/>
              <a:t>A bit can hold only one of two values: 0 or 1, corresponding to the electrical values of off or on, respectively.</a:t>
            </a:r>
          </a:p>
          <a:p>
            <a:r>
              <a:rPr lang="en-US" dirty="0"/>
              <a:t>Because bits are so small, you rarely work with information one bit at a time.</a:t>
            </a:r>
          </a:p>
          <a:p>
            <a:r>
              <a:rPr lang="en-US" dirty="0"/>
              <a:t>Bits are usually assembled into a group of eight to form a byte. </a:t>
            </a:r>
          </a:p>
          <a:p>
            <a:r>
              <a:rPr lang="en-US" dirty="0"/>
              <a:t>A byte contains enough information to store a single ASCII character, like "h".</a:t>
            </a:r>
          </a:p>
        </p:txBody>
      </p:sp>
    </p:spTree>
    <p:extLst>
      <p:ext uri="{BB962C8B-B14F-4D97-AF65-F5344CB8AC3E}">
        <p14:creationId xmlns:p14="http://schemas.microsoft.com/office/powerpoint/2010/main" val="975782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Bits and Bytes</a:t>
            </a:r>
          </a:p>
        </p:txBody>
      </p:sp>
      <p:sp>
        <p:nvSpPr>
          <p:cNvPr id="3" name="Text Placeholder 2"/>
          <p:cNvSpPr>
            <a:spLocks noGrp="1"/>
          </p:cNvSpPr>
          <p:nvPr>
            <p:ph type="body" idx="1"/>
          </p:nvPr>
        </p:nvSpPr>
        <p:spPr/>
        <p:txBody>
          <a:bodyPr>
            <a:normAutofit/>
          </a:bodyPr>
          <a:lstStyle/>
          <a:p>
            <a:r>
              <a:rPr lang="en-US" dirty="0"/>
              <a:t>So in computer jargon, the following units are used:</a:t>
            </a:r>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75325166"/>
              </p:ext>
            </p:extLst>
          </p:nvPr>
        </p:nvGraphicFramePr>
        <p:xfrm>
          <a:off x="2060713" y="2038455"/>
          <a:ext cx="5261114" cy="2177220"/>
        </p:xfrm>
        <a:graphic>
          <a:graphicData uri="http://schemas.openxmlformats.org/drawingml/2006/table">
            <a:tbl>
              <a:tblPr/>
              <a:tblGrid>
                <a:gridCol w="2034209">
                  <a:extLst>
                    <a:ext uri="{9D8B030D-6E8A-4147-A177-3AD203B41FA5}">
                      <a16:colId xmlns:a16="http://schemas.microsoft.com/office/drawing/2014/main" val="20000"/>
                    </a:ext>
                  </a:extLst>
                </a:gridCol>
                <a:gridCol w="3226905">
                  <a:extLst>
                    <a:ext uri="{9D8B030D-6E8A-4147-A177-3AD203B41FA5}">
                      <a16:colId xmlns:a16="http://schemas.microsoft.com/office/drawing/2014/main" val="20001"/>
                    </a:ext>
                  </a:extLst>
                </a:gridCol>
              </a:tblGrid>
              <a:tr h="358826">
                <a:tc>
                  <a:txBody>
                    <a:bodyPr/>
                    <a:lstStyle/>
                    <a:p>
                      <a:pPr algn="ctr" fontAlgn="b"/>
                      <a:r>
                        <a:rPr lang="en-US" sz="1400" b="1" dirty="0">
                          <a:effectLst/>
                          <a:latin typeface="+mn-lt"/>
                        </a:rPr>
                        <a:t>Unit</a:t>
                      </a:r>
                    </a:p>
                  </a:txBody>
                  <a:tcPr marL="74755" marR="74755" marT="74755" marB="7475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en-US" sz="1400" b="1" dirty="0">
                          <a:effectLst/>
                          <a:latin typeface="+mn-lt"/>
                        </a:rPr>
                        <a:t>Equivalent</a:t>
                      </a:r>
                    </a:p>
                  </a:txBody>
                  <a:tcPr marL="74755" marR="74755" marT="74755" marB="7475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0"/>
                  </a:ext>
                </a:extLst>
              </a:tr>
              <a:tr h="358826">
                <a:tc>
                  <a:txBody>
                    <a:bodyPr/>
                    <a:lstStyle/>
                    <a:p>
                      <a:pPr algn="l" fontAlgn="t"/>
                      <a:r>
                        <a:rPr lang="en-US" sz="1400" dirty="0">
                          <a:effectLst/>
                          <a:latin typeface="+mn-lt"/>
                        </a:rPr>
                        <a:t>1 kilobyte (KB)</a:t>
                      </a:r>
                    </a:p>
                  </a:txBody>
                  <a:tcPr marL="74755" marR="74755" marT="74755" marB="74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400">
                          <a:effectLst/>
                          <a:latin typeface="+mn-lt"/>
                        </a:rPr>
                        <a:t>1,024 bytes</a:t>
                      </a:r>
                    </a:p>
                  </a:txBody>
                  <a:tcPr marL="74755" marR="74755" marT="74755" marB="74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358826">
                <a:tc>
                  <a:txBody>
                    <a:bodyPr/>
                    <a:lstStyle/>
                    <a:p>
                      <a:pPr algn="l" fontAlgn="t"/>
                      <a:r>
                        <a:rPr lang="en-US" sz="1400" dirty="0">
                          <a:effectLst/>
                          <a:latin typeface="+mn-lt"/>
                        </a:rPr>
                        <a:t>1 megabyte (MB)</a:t>
                      </a:r>
                    </a:p>
                  </a:txBody>
                  <a:tcPr marL="74755" marR="74755" marT="74755" marB="74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400" dirty="0">
                          <a:effectLst/>
                          <a:latin typeface="+mn-lt"/>
                        </a:rPr>
                        <a:t>1,048,576 bytes</a:t>
                      </a:r>
                    </a:p>
                  </a:txBody>
                  <a:tcPr marL="74755" marR="74755" marT="74755" marB="74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358826">
                <a:tc>
                  <a:txBody>
                    <a:bodyPr/>
                    <a:lstStyle/>
                    <a:p>
                      <a:pPr algn="l" fontAlgn="t"/>
                      <a:r>
                        <a:rPr lang="en-US" sz="1400">
                          <a:effectLst/>
                          <a:latin typeface="+mn-lt"/>
                        </a:rPr>
                        <a:t>1 gigabyte (GB)</a:t>
                      </a:r>
                    </a:p>
                  </a:txBody>
                  <a:tcPr marL="74755" marR="74755" marT="74755" marB="74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400" dirty="0">
                          <a:effectLst/>
                          <a:latin typeface="+mn-lt"/>
                        </a:rPr>
                        <a:t>1,073,741,824 bytes</a:t>
                      </a:r>
                    </a:p>
                  </a:txBody>
                  <a:tcPr marL="74755" marR="74755" marT="74755" marB="74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3"/>
                  </a:ext>
                </a:extLst>
              </a:tr>
              <a:tr h="358826">
                <a:tc>
                  <a:txBody>
                    <a:bodyPr/>
                    <a:lstStyle/>
                    <a:p>
                      <a:pPr algn="l" fontAlgn="t"/>
                      <a:r>
                        <a:rPr lang="en-US" sz="1400">
                          <a:effectLst/>
                          <a:latin typeface="+mn-lt"/>
                        </a:rPr>
                        <a:t>1 terabyte (TB)</a:t>
                      </a:r>
                    </a:p>
                  </a:txBody>
                  <a:tcPr marL="74755" marR="74755" marT="74755" marB="74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400" dirty="0">
                          <a:effectLst/>
                          <a:latin typeface="+mn-lt"/>
                        </a:rPr>
                        <a:t>1,099,511,627,776 bytes</a:t>
                      </a:r>
                    </a:p>
                  </a:txBody>
                  <a:tcPr marL="74755" marR="74755" marT="74755" marB="74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4"/>
                  </a:ext>
                </a:extLst>
              </a:tr>
              <a:tr h="358826">
                <a:tc>
                  <a:txBody>
                    <a:bodyPr/>
                    <a:lstStyle/>
                    <a:p>
                      <a:pPr algn="l" fontAlgn="t"/>
                      <a:r>
                        <a:rPr lang="en-US" sz="1400">
                          <a:effectLst/>
                          <a:latin typeface="+mn-lt"/>
                        </a:rPr>
                        <a:t>1 petabyte (PB)</a:t>
                      </a:r>
                    </a:p>
                  </a:txBody>
                  <a:tcPr marL="74755" marR="74755" marT="74755" marB="74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400" dirty="0">
                          <a:effectLst/>
                          <a:latin typeface="+mn-lt"/>
                        </a:rPr>
                        <a:t>1,125,899,906,842,624 bytes</a:t>
                      </a:r>
                    </a:p>
                  </a:txBody>
                  <a:tcPr marL="74755" marR="74755" marT="74755" marB="74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52871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Basic Organization of a Computer System</a:t>
            </a:r>
          </a:p>
        </p:txBody>
      </p:sp>
      <p:sp>
        <p:nvSpPr>
          <p:cNvPr id="3" name="Text Placeholder 2"/>
          <p:cNvSpPr>
            <a:spLocks noGrp="1"/>
          </p:cNvSpPr>
          <p:nvPr>
            <p:ph type="body" idx="1"/>
          </p:nvPr>
        </p:nvSpPr>
        <p:spPr/>
        <p:txBody>
          <a:bodyPr>
            <a:normAutofit lnSpcReduction="10000"/>
          </a:bodyPr>
          <a:lstStyle/>
          <a:p>
            <a:pPr algn="just"/>
            <a:r>
              <a:rPr lang="en-US" dirty="0"/>
              <a:t>The basic organization of a computer system is the processing unit, memory unit, and input-output devices. The processing unit controls all the functions of the computer system. </a:t>
            </a:r>
          </a:p>
          <a:p>
            <a:pPr algn="just"/>
            <a:r>
              <a:rPr lang="en-US" dirty="0"/>
              <a:t>It is the brain of the computer e.g. CPU. </a:t>
            </a:r>
          </a:p>
          <a:p>
            <a:pPr algn="just"/>
            <a:r>
              <a:rPr lang="en-US" dirty="0"/>
              <a:t>The memory unit consists of two units. One is an arithmetic unit and the other is a logic unit. </a:t>
            </a:r>
          </a:p>
          <a:p>
            <a:pPr algn="just"/>
            <a:r>
              <a:rPr lang="en-US" dirty="0"/>
              <a:t>Input devices are those devices through which end-users can send messages to computers e.g. keyboard, mouse, etc. </a:t>
            </a:r>
          </a:p>
          <a:p>
            <a:pPr algn="just"/>
            <a:r>
              <a:rPr lang="en-US" dirty="0"/>
              <a:t>Output devices are those devices through which end-users get output from computers e.g. monitors.</a:t>
            </a:r>
          </a:p>
        </p:txBody>
      </p:sp>
    </p:spTree>
    <p:extLst>
      <p:ext uri="{BB962C8B-B14F-4D97-AF65-F5344CB8AC3E}">
        <p14:creationId xmlns:p14="http://schemas.microsoft.com/office/powerpoint/2010/main" val="2469605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595" y="77962"/>
            <a:ext cx="7886700" cy="994172"/>
          </a:xfrm>
        </p:spPr>
        <p:txBody>
          <a:bodyPr/>
          <a:lstStyle/>
          <a:p>
            <a:pPr algn="ctr"/>
            <a:r>
              <a:rPr lang="en-US" b="1" dirty="0"/>
              <a:t>Remember IPOS Cycle?</a:t>
            </a:r>
          </a:p>
        </p:txBody>
      </p:sp>
      <p:sp>
        <p:nvSpPr>
          <p:cNvPr id="14" name="Google Shape;482;p16"/>
          <p:cNvSpPr/>
          <p:nvPr/>
        </p:nvSpPr>
        <p:spPr>
          <a:xfrm>
            <a:off x="2805453" y="1010756"/>
            <a:ext cx="3048983" cy="3948636"/>
          </a:xfrm>
          <a:prstGeom prst="roundRect">
            <a:avLst>
              <a:gd name="adj" fmla="val 16667"/>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5" name="Google Shape;482;p16"/>
          <p:cNvSpPr/>
          <p:nvPr/>
        </p:nvSpPr>
        <p:spPr>
          <a:xfrm>
            <a:off x="3096768" y="1903524"/>
            <a:ext cx="2462784" cy="1900380"/>
          </a:xfrm>
          <a:prstGeom prst="roundRect">
            <a:avLst>
              <a:gd name="adj" fmla="val 16667"/>
            </a:avLst>
          </a:prstGeom>
          <a:noFill/>
          <a:ln w="12700" cap="flat" cmpd="sng">
            <a:solidFill>
              <a:schemeClr val="tx1"/>
            </a:solidFill>
            <a:prstDash val="sys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7" name="Google Shape;482;p16"/>
          <p:cNvSpPr/>
          <p:nvPr/>
        </p:nvSpPr>
        <p:spPr>
          <a:xfrm>
            <a:off x="3206496" y="2378042"/>
            <a:ext cx="2206751" cy="425147"/>
          </a:xfrm>
          <a:prstGeom prst="roundRect">
            <a:avLst>
              <a:gd name="adj" fmla="val 16667"/>
            </a:avLst>
          </a:prstGeom>
          <a:solidFill>
            <a:schemeClr val="tx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dirty="0">
                <a:solidFill>
                  <a:schemeClr val="lt1"/>
                </a:solidFill>
                <a:latin typeface="Arial"/>
                <a:ea typeface="Arial"/>
                <a:cs typeface="Arial"/>
                <a:sym typeface="Arial"/>
              </a:rPr>
              <a:t>Control Unit</a:t>
            </a:r>
            <a:endParaRPr sz="1400" b="0" i="0" u="none" strike="noStrike" cap="none" dirty="0">
              <a:solidFill>
                <a:schemeClr val="lt1"/>
              </a:solidFill>
              <a:latin typeface="Arial"/>
              <a:ea typeface="Arial"/>
              <a:cs typeface="Arial"/>
              <a:sym typeface="Arial"/>
            </a:endParaRPr>
          </a:p>
        </p:txBody>
      </p:sp>
      <p:sp>
        <p:nvSpPr>
          <p:cNvPr id="18" name="Google Shape;482;p16"/>
          <p:cNvSpPr/>
          <p:nvPr/>
        </p:nvSpPr>
        <p:spPr>
          <a:xfrm>
            <a:off x="3206496" y="3003177"/>
            <a:ext cx="2206751" cy="425147"/>
          </a:xfrm>
          <a:prstGeom prst="roundRect">
            <a:avLst>
              <a:gd name="adj" fmla="val 16667"/>
            </a:avLst>
          </a:prstGeom>
          <a:solidFill>
            <a:schemeClr val="tx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dirty="0">
                <a:solidFill>
                  <a:schemeClr val="lt1"/>
                </a:solidFill>
                <a:latin typeface="Arial"/>
                <a:ea typeface="Arial"/>
                <a:cs typeface="Arial"/>
                <a:sym typeface="Arial"/>
              </a:rPr>
              <a:t>Arithmetic/Logical Unit</a:t>
            </a:r>
            <a:endParaRPr sz="1400" b="0" i="0" u="none" strike="noStrike" cap="none" dirty="0">
              <a:solidFill>
                <a:schemeClr val="lt1"/>
              </a:solidFill>
              <a:latin typeface="Arial"/>
              <a:ea typeface="Arial"/>
              <a:cs typeface="Arial"/>
              <a:sym typeface="Arial"/>
            </a:endParaRPr>
          </a:p>
        </p:txBody>
      </p:sp>
      <p:sp>
        <p:nvSpPr>
          <p:cNvPr id="19" name="Google Shape;482;p16"/>
          <p:cNvSpPr/>
          <p:nvPr/>
        </p:nvSpPr>
        <p:spPr>
          <a:xfrm>
            <a:off x="3206495" y="4210147"/>
            <a:ext cx="2206751" cy="425147"/>
          </a:xfrm>
          <a:prstGeom prst="roundRect">
            <a:avLst>
              <a:gd name="adj" fmla="val 16667"/>
            </a:avLst>
          </a:prstGeom>
          <a:solidFill>
            <a:schemeClr val="tx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dirty="0">
                <a:solidFill>
                  <a:schemeClr val="lt1"/>
                </a:solidFill>
                <a:latin typeface="Arial"/>
                <a:ea typeface="Arial"/>
                <a:cs typeface="Arial"/>
                <a:sym typeface="Arial"/>
              </a:rPr>
              <a:t>Memory Unit</a:t>
            </a:r>
            <a:endParaRPr sz="1400" b="0" i="0" u="none" strike="noStrike" cap="none" dirty="0">
              <a:solidFill>
                <a:schemeClr val="lt1"/>
              </a:solidFill>
              <a:latin typeface="Arial"/>
              <a:ea typeface="Arial"/>
              <a:cs typeface="Arial"/>
              <a:sym typeface="Arial"/>
            </a:endParaRPr>
          </a:p>
        </p:txBody>
      </p:sp>
      <p:sp>
        <p:nvSpPr>
          <p:cNvPr id="3" name="Rectangle 2"/>
          <p:cNvSpPr/>
          <p:nvPr/>
        </p:nvSpPr>
        <p:spPr>
          <a:xfrm>
            <a:off x="2928722" y="1238737"/>
            <a:ext cx="2762295" cy="307777"/>
          </a:xfrm>
          <a:prstGeom prst="rect">
            <a:avLst/>
          </a:prstGeom>
        </p:spPr>
        <p:txBody>
          <a:bodyPr wrap="none">
            <a:spAutoFit/>
          </a:bodyPr>
          <a:lstStyle/>
          <a:p>
            <a:pPr lvl="0" algn="ctr"/>
            <a:r>
              <a:rPr lang="en-US" b="1" dirty="0">
                <a:solidFill>
                  <a:schemeClr val="tx1"/>
                </a:solidFill>
              </a:rPr>
              <a:t>Central Processing Unit (CPU)</a:t>
            </a:r>
          </a:p>
        </p:txBody>
      </p:sp>
      <p:sp>
        <p:nvSpPr>
          <p:cNvPr id="20" name="Google Shape;481;p16"/>
          <p:cNvSpPr/>
          <p:nvPr/>
        </p:nvSpPr>
        <p:spPr>
          <a:xfrm>
            <a:off x="719658" y="2498389"/>
            <a:ext cx="1081549" cy="609600"/>
          </a:xfrm>
          <a:prstGeom prst="roundRect">
            <a:avLst>
              <a:gd name="adj" fmla="val 16667"/>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Input</a:t>
            </a:r>
            <a:endParaRPr sz="1400" b="0" i="0" u="none" strike="noStrike" cap="none">
              <a:solidFill>
                <a:schemeClr val="lt1"/>
              </a:solidFill>
              <a:latin typeface="Arial"/>
              <a:ea typeface="Arial"/>
              <a:cs typeface="Arial"/>
              <a:sym typeface="Arial"/>
            </a:endParaRPr>
          </a:p>
        </p:txBody>
      </p:sp>
      <p:sp>
        <p:nvSpPr>
          <p:cNvPr id="22" name="Google Shape;484;p16"/>
          <p:cNvSpPr/>
          <p:nvPr/>
        </p:nvSpPr>
        <p:spPr>
          <a:xfrm>
            <a:off x="6858682" y="1480461"/>
            <a:ext cx="1081549" cy="609600"/>
          </a:xfrm>
          <a:prstGeom prst="roundRect">
            <a:avLst>
              <a:gd name="adj" fmla="val 16667"/>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Output</a:t>
            </a:r>
            <a:endParaRPr sz="1400" b="0" i="0" u="none" strike="noStrike" cap="none">
              <a:solidFill>
                <a:schemeClr val="lt1"/>
              </a:solidFill>
              <a:latin typeface="Arial"/>
              <a:ea typeface="Arial"/>
              <a:cs typeface="Arial"/>
              <a:sym typeface="Arial"/>
            </a:endParaRPr>
          </a:p>
        </p:txBody>
      </p:sp>
      <p:sp>
        <p:nvSpPr>
          <p:cNvPr id="23" name="Google Shape;486;p16"/>
          <p:cNvSpPr/>
          <p:nvPr/>
        </p:nvSpPr>
        <p:spPr>
          <a:xfrm>
            <a:off x="5854436" y="1686463"/>
            <a:ext cx="1004246" cy="117953"/>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 name="Google Shape;483;p16"/>
          <p:cNvSpPr/>
          <p:nvPr/>
        </p:nvSpPr>
        <p:spPr>
          <a:xfrm>
            <a:off x="6858682" y="4117920"/>
            <a:ext cx="1081549" cy="609600"/>
          </a:xfrm>
          <a:prstGeom prst="roundRect">
            <a:avLst>
              <a:gd name="adj" fmla="val 16667"/>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Storage</a:t>
            </a:r>
            <a:endParaRPr sz="1400" b="0" i="0" u="none" strike="noStrike" cap="none">
              <a:solidFill>
                <a:schemeClr val="lt1"/>
              </a:solidFill>
              <a:latin typeface="Arial"/>
              <a:ea typeface="Arial"/>
              <a:cs typeface="Arial"/>
              <a:sym typeface="Arial"/>
            </a:endParaRPr>
          </a:p>
        </p:txBody>
      </p:sp>
      <p:sp>
        <p:nvSpPr>
          <p:cNvPr id="27" name="Google Shape;486;p16"/>
          <p:cNvSpPr/>
          <p:nvPr/>
        </p:nvSpPr>
        <p:spPr>
          <a:xfrm>
            <a:off x="5413246" y="4302141"/>
            <a:ext cx="1445436" cy="160131"/>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 name="Google Shape;486;p16"/>
          <p:cNvSpPr/>
          <p:nvPr/>
        </p:nvSpPr>
        <p:spPr>
          <a:xfrm flipH="1">
            <a:off x="5413246" y="4465093"/>
            <a:ext cx="1445436" cy="160131"/>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 name="Google Shape;486;p16"/>
          <p:cNvSpPr/>
          <p:nvPr/>
        </p:nvSpPr>
        <p:spPr>
          <a:xfrm>
            <a:off x="1783925" y="2719596"/>
            <a:ext cx="1004246" cy="117953"/>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55448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Central Processing Unit (CPU)</a:t>
            </a:r>
          </a:p>
        </p:txBody>
      </p:sp>
      <p:sp>
        <p:nvSpPr>
          <p:cNvPr id="3" name="Text Placeholder 2"/>
          <p:cNvSpPr>
            <a:spLocks noGrp="1"/>
          </p:cNvSpPr>
          <p:nvPr>
            <p:ph type="body" idx="1"/>
          </p:nvPr>
        </p:nvSpPr>
        <p:spPr/>
        <p:txBody>
          <a:bodyPr>
            <a:normAutofit/>
          </a:bodyPr>
          <a:lstStyle/>
          <a:p>
            <a:pPr marL="514350" lvl="1" indent="-171450"/>
            <a:r>
              <a:rPr lang="en-US" dirty="0"/>
              <a:t>A CPU is a brain of a computer. It is responsible for all functions and processes. </a:t>
            </a:r>
          </a:p>
          <a:p>
            <a:pPr marL="514350" lvl="1" indent="-171450"/>
            <a:r>
              <a:rPr lang="en-US" dirty="0"/>
              <a:t>Carries out instructions from the program &amp; Manipulate the data</a:t>
            </a:r>
          </a:p>
          <a:p>
            <a:pPr>
              <a:lnSpc>
                <a:spcPct val="150000"/>
              </a:lnSpc>
            </a:pPr>
            <a:r>
              <a:rPr lang="en-US" dirty="0"/>
              <a:t>The actual processing of the data is carried out in the CPU.</a:t>
            </a:r>
          </a:p>
          <a:p>
            <a:pPr>
              <a:lnSpc>
                <a:spcPct val="150000"/>
              </a:lnSpc>
            </a:pPr>
            <a:r>
              <a:rPr lang="en-US" dirty="0"/>
              <a:t>The CPU stores the data and instructions in the primary memory of the computer, called the Random Access Memory (RAM) and processes them from this location.</a:t>
            </a:r>
          </a:p>
        </p:txBody>
      </p:sp>
    </p:spTree>
    <p:extLst>
      <p:ext uri="{BB962C8B-B14F-4D97-AF65-F5344CB8AC3E}">
        <p14:creationId xmlns:p14="http://schemas.microsoft.com/office/powerpoint/2010/main" val="1605239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Central Processing Unit (CPU)</a:t>
            </a:r>
          </a:p>
        </p:txBody>
      </p:sp>
      <p:sp>
        <p:nvSpPr>
          <p:cNvPr id="3" name="Text Placeholder 2"/>
          <p:cNvSpPr>
            <a:spLocks noGrp="1"/>
          </p:cNvSpPr>
          <p:nvPr>
            <p:ph type="body" idx="1"/>
          </p:nvPr>
        </p:nvSpPr>
        <p:spPr/>
        <p:txBody>
          <a:bodyPr>
            <a:normAutofit fontScale="92500"/>
          </a:bodyPr>
          <a:lstStyle/>
          <a:p>
            <a:pPr algn="just">
              <a:lnSpc>
                <a:spcPct val="150000"/>
              </a:lnSpc>
            </a:pPr>
            <a:r>
              <a:rPr lang="en-US" dirty="0"/>
              <a:t>The Arithmetic Logic Unit (ALU) and the Control Unit (CU) are the two subcomponents of the CPU. </a:t>
            </a:r>
          </a:p>
          <a:p>
            <a:pPr algn="just">
              <a:lnSpc>
                <a:spcPct val="150000"/>
              </a:lnSpc>
            </a:pPr>
            <a:r>
              <a:rPr lang="en-US" dirty="0"/>
              <a:t>The ALU carries out the arithmetic and logical operations while the CU retrieves the information from the storage unit and interprets this information. </a:t>
            </a:r>
          </a:p>
          <a:p>
            <a:pPr algn="just">
              <a:lnSpc>
                <a:spcPct val="150000"/>
              </a:lnSpc>
            </a:pPr>
            <a:r>
              <a:rPr lang="en-US" dirty="0"/>
              <a:t>The CPU also consists of circuitry devices called cache and registers. </a:t>
            </a:r>
          </a:p>
        </p:txBody>
      </p:sp>
    </p:spTree>
    <p:extLst>
      <p:ext uri="{BB962C8B-B14F-4D97-AF65-F5344CB8AC3E}">
        <p14:creationId xmlns:p14="http://schemas.microsoft.com/office/powerpoint/2010/main" val="3612887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Arithmetic Logic Unit (ALU)</a:t>
            </a:r>
          </a:p>
        </p:txBody>
      </p:sp>
      <p:sp>
        <p:nvSpPr>
          <p:cNvPr id="3" name="Text Placeholder 2"/>
          <p:cNvSpPr>
            <a:spLocks noGrp="1"/>
          </p:cNvSpPr>
          <p:nvPr>
            <p:ph type="body" idx="1"/>
          </p:nvPr>
        </p:nvSpPr>
        <p:spPr/>
        <p:txBody>
          <a:bodyPr>
            <a:normAutofit fontScale="77500" lnSpcReduction="20000"/>
          </a:bodyPr>
          <a:lstStyle/>
          <a:p>
            <a:pPr algn="just">
              <a:lnSpc>
                <a:spcPct val="150000"/>
              </a:lnSpc>
            </a:pPr>
            <a:r>
              <a:rPr lang="en-US" dirty="0"/>
              <a:t>Executes all arithmetic and logical operations.</a:t>
            </a:r>
          </a:p>
          <a:p>
            <a:pPr algn="just">
              <a:lnSpc>
                <a:spcPct val="150000"/>
              </a:lnSpc>
            </a:pPr>
            <a:r>
              <a:rPr lang="en-US" dirty="0"/>
              <a:t>Arithmetic calculations like as addition, subtraction, multiplication and division.</a:t>
            </a:r>
          </a:p>
          <a:p>
            <a:pPr algn="just">
              <a:lnSpc>
                <a:spcPct val="150000"/>
              </a:lnSpc>
            </a:pPr>
            <a:r>
              <a:rPr lang="en-US" dirty="0"/>
              <a:t>Logical operation like compare numbers, letters, or special characters.</a:t>
            </a:r>
          </a:p>
          <a:p>
            <a:pPr algn="just">
              <a:lnSpc>
                <a:spcPct val="150000"/>
              </a:lnSpc>
            </a:pPr>
            <a:r>
              <a:rPr lang="en-US" dirty="0"/>
              <a:t>The data and instructions stored in the RAM are transferred to the ALU for processing. The ALU performs the logical and the arithmetic operations on the data and the results are temporarily stored in the RAM. After the processing, the final results are stored in the secondary memory, i.e., the storage unit, and are released through an output device.</a:t>
            </a:r>
          </a:p>
        </p:txBody>
      </p:sp>
    </p:spTree>
    <p:extLst>
      <p:ext uri="{BB962C8B-B14F-4D97-AF65-F5344CB8AC3E}">
        <p14:creationId xmlns:p14="http://schemas.microsoft.com/office/powerpoint/2010/main" val="614954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Control Unit (CU)</a:t>
            </a:r>
          </a:p>
        </p:txBody>
      </p:sp>
      <p:sp>
        <p:nvSpPr>
          <p:cNvPr id="3" name="Text Placeholder 2"/>
          <p:cNvSpPr>
            <a:spLocks noGrp="1"/>
          </p:cNvSpPr>
          <p:nvPr>
            <p:ph type="body" idx="1"/>
          </p:nvPr>
        </p:nvSpPr>
        <p:spPr/>
        <p:txBody>
          <a:bodyPr>
            <a:normAutofit fontScale="70000" lnSpcReduction="20000"/>
          </a:bodyPr>
          <a:lstStyle/>
          <a:p>
            <a:pPr algn="just">
              <a:lnSpc>
                <a:spcPct val="150000"/>
              </a:lnSpc>
            </a:pPr>
            <a:r>
              <a:rPr lang="en-US" dirty="0"/>
              <a:t>Controls and co-ordinates computer components.</a:t>
            </a:r>
          </a:p>
          <a:p>
            <a:pPr algn="just">
              <a:lnSpc>
                <a:spcPct val="150000"/>
              </a:lnSpc>
            </a:pPr>
            <a:r>
              <a:rPr lang="en-US" dirty="0"/>
              <a:t>Read the code for the next instruction to be executed.</a:t>
            </a:r>
          </a:p>
          <a:p>
            <a:pPr algn="just">
              <a:lnSpc>
                <a:spcPct val="150000"/>
              </a:lnSpc>
            </a:pPr>
            <a:r>
              <a:rPr lang="en-US" dirty="0"/>
              <a:t>Increment the program counter so it points to the next instruction.</a:t>
            </a:r>
          </a:p>
          <a:p>
            <a:pPr algn="just">
              <a:lnSpc>
                <a:spcPct val="150000"/>
              </a:lnSpc>
            </a:pPr>
            <a:r>
              <a:rPr lang="en-US" dirty="0"/>
              <a:t>Read whatever data the instruction requires from cells in memory.</a:t>
            </a:r>
          </a:p>
          <a:p>
            <a:pPr algn="just">
              <a:lnSpc>
                <a:spcPct val="150000"/>
              </a:lnSpc>
            </a:pPr>
            <a:r>
              <a:rPr lang="en-US" dirty="0"/>
              <a:t>Provide the necessary data to an ALU or register.</a:t>
            </a:r>
          </a:p>
          <a:p>
            <a:pPr algn="just">
              <a:lnSpc>
                <a:spcPct val="150000"/>
              </a:lnSpc>
            </a:pPr>
            <a:r>
              <a:rPr lang="en-US" dirty="0"/>
              <a:t>If the instruction requires an ALU or specialized hardware to complete, CU instructs the hardware to perform the requested operation.</a:t>
            </a:r>
          </a:p>
          <a:p>
            <a:pPr algn="just">
              <a:lnSpc>
                <a:spcPct val="150000"/>
              </a:lnSpc>
            </a:pPr>
            <a:r>
              <a:rPr lang="en-US" dirty="0"/>
              <a:t> It selects, interprets, and ensures the proper execution of the program instructions.</a:t>
            </a:r>
          </a:p>
        </p:txBody>
      </p:sp>
    </p:spTree>
    <p:extLst>
      <p:ext uri="{BB962C8B-B14F-4D97-AF65-F5344CB8AC3E}">
        <p14:creationId xmlns:p14="http://schemas.microsoft.com/office/powerpoint/2010/main" val="200408259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TotalTime>
  <Words>1461</Words>
  <Application>Microsoft Office PowerPoint</Application>
  <PresentationFormat>On-screen Show (16:9)</PresentationFormat>
  <Paragraphs>109</Paragraphs>
  <Slides>17</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Basic Organization of a Computer System  Chapter 2</vt:lpstr>
      <vt:lpstr>Bits and Bytes</vt:lpstr>
      <vt:lpstr>Bits and Bytes</vt:lpstr>
      <vt:lpstr>Basic Organization of a Computer System</vt:lpstr>
      <vt:lpstr>Remember IPOS Cycle?</vt:lpstr>
      <vt:lpstr>Central Processing Unit (CPU)</vt:lpstr>
      <vt:lpstr>Central Processing Unit (CPU)</vt:lpstr>
      <vt:lpstr>Arithmetic Logic Unit (ALU)</vt:lpstr>
      <vt:lpstr>Control Unit (CU)</vt:lpstr>
      <vt:lpstr>Registers</vt:lpstr>
      <vt:lpstr>Types of Registers</vt:lpstr>
      <vt:lpstr>Characteristics of Registers</vt:lpstr>
      <vt:lpstr>Functions of Registers in Computer Architecture</vt:lpstr>
      <vt:lpstr>Microprocessor</vt:lpstr>
      <vt:lpstr>Microprocessor</vt:lpstr>
      <vt:lpstr>Bus</vt:lpstr>
      <vt:lpstr>Types of Computer Buses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Information Technology  Chapter 1</dc:title>
  <dc:creator>HP</dc:creator>
  <cp:lastModifiedBy>Obaid Majeed</cp:lastModifiedBy>
  <cp:revision>51</cp:revision>
  <dcterms:modified xsi:type="dcterms:W3CDTF">2024-01-20T04:16:15Z</dcterms:modified>
</cp:coreProperties>
</file>