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309" r:id="rId2"/>
    <p:sldId id="318" r:id="rId3"/>
    <p:sldId id="319" r:id="rId4"/>
    <p:sldId id="32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aleway SemiBold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7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2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20900" y="1863600"/>
            <a:ext cx="52884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000" dirty="0" smtClean="0"/>
              <a:t>Sample Questions </a:t>
            </a:r>
            <a:r>
              <a:rPr lang="en-US" sz="3000" dirty="0" smtClean="0"/>
              <a:t>Number </a:t>
            </a:r>
            <a:r>
              <a:rPr lang="en-US" sz="3000" dirty="0" smtClean="0"/>
              <a:t>Systems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62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75048"/>
              </p:ext>
            </p:extLst>
          </p:nvPr>
        </p:nvGraphicFramePr>
        <p:xfrm>
          <a:off x="432619" y="255639"/>
          <a:ext cx="8216405" cy="40161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7391">
                  <a:extLst>
                    <a:ext uri="{9D8B030D-6E8A-4147-A177-3AD203B41FA5}">
                      <a16:colId xmlns:a16="http://schemas.microsoft.com/office/drawing/2014/main" val="3943262827"/>
                    </a:ext>
                  </a:extLst>
                </a:gridCol>
                <a:gridCol w="2510276">
                  <a:extLst>
                    <a:ext uri="{9D8B030D-6E8A-4147-A177-3AD203B41FA5}">
                      <a16:colId xmlns:a16="http://schemas.microsoft.com/office/drawing/2014/main" val="2822332364"/>
                    </a:ext>
                  </a:extLst>
                </a:gridCol>
                <a:gridCol w="3058738">
                  <a:extLst>
                    <a:ext uri="{9D8B030D-6E8A-4147-A177-3AD203B41FA5}">
                      <a16:colId xmlns:a16="http://schemas.microsoft.com/office/drawing/2014/main" val="2226844717"/>
                    </a:ext>
                  </a:extLst>
                </a:gridCol>
              </a:tblGrid>
              <a:tr h="471948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Q: Solve the following number </a:t>
                      </a:r>
                      <a:r>
                        <a:rPr lang="en-US" sz="1600" dirty="0" smtClean="0">
                          <a:effectLst/>
                        </a:rPr>
                        <a:t>systems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26324"/>
                  </a:ext>
                </a:extLst>
              </a:tr>
              <a:tr h="284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</a:rPr>
                        <a:t>Binary to Decimal</a:t>
                      </a:r>
                      <a:endParaRPr lang="en-US" sz="16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</a:rPr>
                        <a:t>Octal to Decimal</a:t>
                      </a:r>
                      <a:endParaRPr lang="en-US" sz="16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Hexadecimal to Decimal</a:t>
                      </a:r>
                    </a:p>
                  </a:txBody>
                  <a:tcPr marL="55730" marR="55730" marT="0" marB="0"/>
                </a:tc>
                <a:extLst>
                  <a:ext uri="{0D108BD9-81ED-4DB2-BD59-A6C34878D82A}">
                    <a16:rowId xmlns:a16="http://schemas.microsoft.com/office/drawing/2014/main" val="43509556"/>
                  </a:ext>
                </a:extLst>
              </a:tr>
              <a:tr h="3259891">
                <a:tc>
                  <a:txBody>
                    <a:bodyPr/>
                    <a:lstStyle/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11010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10101011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10011001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1110111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11111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10111101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10001011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110001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10001111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10010</a:t>
                      </a:r>
                      <a:endParaRPr lang="en-US" sz="16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tc>
                  <a:txBody>
                    <a:bodyPr/>
                    <a:lstStyle/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377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5432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777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234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4567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765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644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3210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u="none" strike="noStrike" dirty="0">
                          <a:effectLst/>
                        </a:rPr>
                        <a:t>1001</a:t>
                      </a:r>
                      <a:endParaRPr lang="en-US" sz="16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tc>
                  <a:txBody>
                    <a:bodyPr/>
                    <a:lstStyle/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1F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A5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3C9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7D4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F0E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9A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B3C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1A0</a:t>
                      </a:r>
                    </a:p>
                    <a:p>
                      <a:pPr marL="342900" marR="0" lvl="2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4D9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730" marR="55730" marT="0" marB="0"/>
                </a:tc>
                <a:extLst>
                  <a:ext uri="{0D108BD9-81ED-4DB2-BD59-A6C34878D82A}">
                    <a16:rowId xmlns:a16="http://schemas.microsoft.com/office/drawing/2014/main" val="300600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7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747238" y="484414"/>
            <a:ext cx="4608954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Q: Convert the following Decimal Numbers.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5464" y="1114069"/>
            <a:ext cx="6051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Convert </a:t>
            </a:r>
            <a:r>
              <a:rPr lang="en-US" sz="1800" dirty="0">
                <a:solidFill>
                  <a:schemeClr val="tx1"/>
                </a:solidFill>
              </a:rPr>
              <a:t>200 to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Convert 4095 to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Convert </a:t>
            </a:r>
            <a:r>
              <a:rPr lang="en-US" sz="1800" dirty="0">
                <a:solidFill>
                  <a:schemeClr val="tx1"/>
                </a:solidFill>
              </a:rPr>
              <a:t>512 to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Convert 1023 to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Convert 150 to binary.</a:t>
            </a:r>
          </a:p>
        </p:txBody>
      </p:sp>
    </p:spTree>
    <p:extLst>
      <p:ext uri="{BB962C8B-B14F-4D97-AF65-F5344CB8AC3E}">
        <p14:creationId xmlns:p14="http://schemas.microsoft.com/office/powerpoint/2010/main" val="11626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17974" y="81292"/>
            <a:ext cx="271099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Q: Convert the </a:t>
            </a:r>
            <a:r>
              <a:rPr lang="en-US" sz="1800" dirty="0" smtClean="0"/>
              <a:t>following: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473473" y="592959"/>
            <a:ext cx="60517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Convert the decimal number 42 to binary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octal number 36 to 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hexadecimal number 1C8 to binary.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hexadecimal number A5 to 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decimal number 156 to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octal number 67 to 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hexadecimal number F3 to binary.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octal number 245 to binary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the octal equivalent of the decimal number 512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the binary equivalent of the hexadecimal number 1F8.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binary number 1101101 in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decimal number 73 in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binary number 1011010 in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binary number 101010 in hexadecimal.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binary number 1110011 in octal.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 the octal number 345 in decimal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decimal representation of the hexadecimal number 3D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hexadecimal representation of the decimal number 255.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decimal representation of the hexadecimal number 2A.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hexadecimal representation of the binary number 11011011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0221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264</Words>
  <Application>Microsoft Office PowerPoint</Application>
  <PresentationFormat>On-screen Show (16:9)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Raleway SemiBold</vt:lpstr>
      <vt:lpstr>Arial</vt:lpstr>
      <vt:lpstr>Barlow Light</vt:lpstr>
      <vt:lpstr>Gaoler template</vt:lpstr>
      <vt:lpstr>Sample Questions Number Systems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Technology  Chapter 1</dc:title>
  <dc:creator>HP</dc:creator>
  <cp:lastModifiedBy>Administrator</cp:lastModifiedBy>
  <cp:revision>128</cp:revision>
  <dcterms:modified xsi:type="dcterms:W3CDTF">2023-11-20T16:34:33Z</dcterms:modified>
</cp:coreProperties>
</file>