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9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62" r:id="rId8"/>
    <p:sldId id="264" r:id="rId9"/>
    <p:sldId id="265" r:id="rId10"/>
    <p:sldId id="281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0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8000" b="1" dirty="0"/>
              <a:t>vaccination</a:t>
            </a:r>
            <a:br>
              <a:rPr lang="en-US" sz="8000" b="1" dirty="0"/>
            </a:br>
            <a:r>
              <a:rPr lang="en-US" sz="4800" dirty="0"/>
              <a:t>management system</a:t>
            </a:r>
            <a:br>
              <a:rPr lang="en-US" sz="4800" spc="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Don’t hesitate let’s vaccinate.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8318984" y="454784"/>
            <a:ext cx="2339710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dirty="0">
                <a:solidFill>
                  <a:schemeClr val="bg1"/>
                </a:solidFill>
              </a:rPr>
              <a:t>Get</a:t>
            </a:r>
            <a:br>
              <a:rPr lang="en-US" sz="3200" b="1" spc="-150" baseline="0" dirty="0">
                <a:solidFill>
                  <a:schemeClr val="bg1"/>
                </a:solidFill>
              </a:rPr>
            </a:br>
            <a:r>
              <a:rPr lang="en-US" sz="1500" b="1" spc="-150" baseline="0" dirty="0">
                <a:solidFill>
                  <a:schemeClr val="bg1"/>
                </a:solidFill>
              </a:rPr>
              <a:t>yourself </a:t>
            </a:r>
            <a:r>
              <a:rPr lang="en-US" sz="1500" b="1" spc="-150" dirty="0">
                <a:solidFill>
                  <a:schemeClr val="bg1"/>
                </a:solidFill>
              </a:rPr>
              <a:t> vaccinated</a:t>
            </a:r>
            <a:endParaRPr lang="en-US" sz="1500" b="0" spc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642516" y="577855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1152000"/>
            <a:ext cx="4723895" cy="1975513"/>
          </a:xfrm>
        </p:spPr>
        <p:txBody>
          <a:bodyPr/>
          <a:lstStyle/>
          <a:p>
            <a:r>
              <a:rPr lang="en-US" dirty="0"/>
              <a:t>Project Members </a:t>
            </a:r>
            <a:br>
              <a:rPr lang="en-US" dirty="0"/>
            </a:br>
            <a:r>
              <a:rPr lang="en-US" dirty="0"/>
              <a:t>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392166" y="3127513"/>
            <a:ext cx="5085650" cy="2114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.MUHAMMAD UBAID(Student1452442)</a:t>
            </a:r>
          </a:p>
          <a:p>
            <a:r>
              <a:rPr lang="en-US" dirty="0"/>
              <a:t>MEHREEN FAIZ (Student1452437)</a:t>
            </a:r>
          </a:p>
          <a:p>
            <a:r>
              <a:rPr lang="en-US" dirty="0"/>
              <a:t>.NIHA SIDDIQUI (Student1452432)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0856" y="0"/>
            <a:ext cx="6208976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35848" y="496543"/>
            <a:ext cx="6584950" cy="586335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84313"/>
            <a:ext cx="4444800" cy="5499652"/>
          </a:xfrm>
        </p:spPr>
        <p:txBody>
          <a:bodyPr/>
          <a:lstStyle/>
          <a:p>
            <a:r>
              <a:rPr lang="en-US" dirty="0"/>
              <a:t>HOME</a:t>
            </a:r>
          </a:p>
          <a:p>
            <a:r>
              <a:rPr lang="en-US" dirty="0"/>
              <a:t>ABOUT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VACCINATION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 APPOINTMENT</a:t>
            </a:r>
          </a:p>
          <a:p>
            <a:r>
              <a:rPr lang="en-US" dirty="0"/>
              <a:t>CONTACT US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Admin</a:t>
            </a:r>
          </a:p>
          <a:p>
            <a:r>
              <a:rPr lang="en-US" dirty="0"/>
              <a:t>hospital</a:t>
            </a:r>
          </a:p>
          <a:p>
            <a:r>
              <a:rPr lang="en-US" dirty="0"/>
              <a:t>parents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384313"/>
            <a:ext cx="4869669" cy="755374"/>
          </a:xfrm>
        </p:spPr>
        <p:txBody>
          <a:bodyPr/>
          <a:lstStyle/>
          <a:p>
            <a:r>
              <a:rPr lang="en-US" dirty="0"/>
              <a:t>Pages we contain: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 rot="10800000" flipH="1" flipV="1">
            <a:off x="689393" y="3104707"/>
            <a:ext cx="1979379" cy="56352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Portals: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CA301-2DDE-1706-7373-392EC908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858" y="4247357"/>
            <a:ext cx="4565138" cy="21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29339" y="2674754"/>
            <a:ext cx="723845" cy="72384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261" y="4358744"/>
            <a:ext cx="1620000" cy="720000"/>
          </a:xfrm>
        </p:spPr>
        <p:txBody>
          <a:bodyPr/>
          <a:lstStyle/>
          <a:p>
            <a:r>
              <a:rPr lang="en-US" dirty="0"/>
              <a:t>. Admin portal:</a:t>
            </a:r>
          </a:p>
          <a:p>
            <a:r>
              <a:rPr lang="en-US" dirty="0"/>
              <a:t>1. Dashboard</a:t>
            </a:r>
          </a:p>
          <a:p>
            <a:r>
              <a:rPr lang="en-US" dirty="0"/>
              <a:t>2. Parental info</a:t>
            </a:r>
          </a:p>
          <a:p>
            <a:r>
              <a:rPr lang="en-US" dirty="0"/>
              <a:t>3. Hospital records</a:t>
            </a:r>
          </a:p>
          <a:p>
            <a:r>
              <a:rPr lang="en-US" dirty="0"/>
              <a:t>4. charts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15150" y="2674754"/>
            <a:ext cx="817601" cy="81760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3971432"/>
            <a:ext cx="1620000" cy="720000"/>
          </a:xfrm>
        </p:spPr>
        <p:txBody>
          <a:bodyPr/>
          <a:lstStyle/>
          <a:p>
            <a:r>
              <a:rPr lang="en-US" dirty="0"/>
              <a:t>HOSPITAL  AND PARENTS: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2659" y="4691432"/>
            <a:ext cx="1620000" cy="1879488"/>
          </a:xfrm>
        </p:spPr>
        <p:txBody>
          <a:bodyPr/>
          <a:lstStyle/>
          <a:p>
            <a:r>
              <a:rPr lang="en-US" dirty="0"/>
              <a:t>Hospital portal:</a:t>
            </a:r>
          </a:p>
          <a:p>
            <a:r>
              <a:rPr lang="en-US" dirty="0"/>
              <a:t>1. Home</a:t>
            </a:r>
          </a:p>
          <a:p>
            <a:r>
              <a:rPr lang="en-US" dirty="0"/>
              <a:t>2. Show records</a:t>
            </a:r>
          </a:p>
          <a:p>
            <a:r>
              <a:rPr lang="en-US" dirty="0"/>
              <a:t>3. My profile</a:t>
            </a:r>
          </a:p>
          <a:p>
            <a:r>
              <a:rPr lang="en-US" dirty="0"/>
              <a:t>4. Vaccination</a:t>
            </a:r>
          </a:p>
        </p:txBody>
      </p:sp>
      <p:pic>
        <p:nvPicPr>
          <p:cNvPr id="31" name="Picture Placeholder 30" descr="Coins icon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094717" y="2640707"/>
            <a:ext cx="817601" cy="81760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93518" y="3774558"/>
            <a:ext cx="1620000" cy="556874"/>
          </a:xfrm>
        </p:spPr>
        <p:txBody>
          <a:bodyPr/>
          <a:lstStyle/>
          <a:p>
            <a:r>
              <a:rPr lang="en-US" dirty="0"/>
              <a:t>Pages we contain: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331432"/>
            <a:ext cx="1620000" cy="2124931"/>
          </a:xfrm>
        </p:spPr>
        <p:txBody>
          <a:bodyPr/>
          <a:lstStyle/>
          <a:p>
            <a:r>
              <a:rPr lang="en-US" dirty="0"/>
              <a:t>Without login:</a:t>
            </a:r>
          </a:p>
          <a:p>
            <a:r>
              <a:rPr lang="en-US" dirty="0"/>
              <a:t>1. Home</a:t>
            </a:r>
          </a:p>
          <a:p>
            <a:r>
              <a:rPr lang="en-US" dirty="0"/>
              <a:t>2. About</a:t>
            </a:r>
          </a:p>
          <a:p>
            <a:r>
              <a:rPr lang="en-US" dirty="0"/>
              <a:t>3. Service</a:t>
            </a:r>
          </a:p>
          <a:p>
            <a:r>
              <a:rPr lang="en-US" dirty="0"/>
              <a:t>4. Vaccination</a:t>
            </a:r>
          </a:p>
          <a:p>
            <a:r>
              <a:rPr lang="en-US" dirty="0"/>
              <a:t>5. Team</a:t>
            </a:r>
          </a:p>
          <a:p>
            <a:r>
              <a:rPr lang="en-US" dirty="0"/>
              <a:t>6. Contact</a:t>
            </a:r>
          </a:p>
          <a:p>
            <a:endParaRPr lang="en-US" dirty="0"/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6469" y="2785730"/>
            <a:ext cx="3863221" cy="1360968"/>
          </a:xfrm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Features of our website</a:t>
            </a:r>
            <a:r>
              <a:rPr lang="en-US" dirty="0"/>
              <a:t>: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CF5927-4759-5A53-8439-A8CE7C9BCE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893" y="287080"/>
            <a:ext cx="5550194" cy="18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892431" y="886194"/>
            <a:ext cx="6584950" cy="50856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945" y="280139"/>
            <a:ext cx="3863221" cy="117652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Benefits of Vaccination: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6470" y="1456661"/>
            <a:ext cx="3863221" cy="4951339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Disease Prevention: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Provide statistics on the reduction of diseases through vaccination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Highlight success stories (e.g., eradication of smallpox)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Individual Protection: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Discuss how vaccines protect individuals from severe illness and complications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Mention specific vaccines and their impact (e.g., measles, polio)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Community Protection: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Emphasize the role of vaccination in protecting vulnerable populations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Discuss how high vaccination rates benefit the entire community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E748EF5-E2C5-4FB8-DAB8-680632A07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5984" r="5984"/>
          <a:stretch>
            <a:fillRect/>
          </a:stretch>
        </p:blipFill>
        <p:spPr>
          <a:xfrm>
            <a:off x="0" y="926185"/>
            <a:ext cx="5867400" cy="4464521"/>
          </a:xfr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6525" y="136525"/>
            <a:ext cx="11917903" cy="725477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329166" y="704006"/>
            <a:ext cx="7061720" cy="592675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096000" y="255183"/>
            <a:ext cx="4562694" cy="1486886"/>
          </a:xfrm>
        </p:spPr>
        <p:txBody>
          <a:bodyPr/>
          <a:lstStyle/>
          <a:p>
            <a:r>
              <a:rPr lang="en-US" dirty="0"/>
              <a:t>Types of vaccination: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996762" y="1935125"/>
            <a:ext cx="5284382" cy="4667691"/>
          </a:xfrm>
        </p:spPr>
        <p:txBody>
          <a:bodyPr/>
          <a:lstStyle/>
          <a:p>
            <a:pPr algn="l"/>
            <a:r>
              <a:rPr lang="en-US" sz="1050" b="1" i="0" dirty="0">
                <a:effectLst/>
                <a:latin typeface="Söhne"/>
              </a:rPr>
              <a:t>Influenza (Flu) Vaccines:</a:t>
            </a:r>
            <a:endParaRPr lang="en-US" sz="105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1" i="0" dirty="0">
                <a:effectLst/>
                <a:latin typeface="Söhne"/>
              </a:rPr>
              <a:t>High-Dose Flu Vaccine:</a:t>
            </a:r>
            <a:endParaRPr lang="en-US" sz="105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bg1"/>
                </a:solidFill>
                <a:effectLst/>
                <a:latin typeface="Söhne"/>
              </a:rPr>
              <a:t>Specifically designed for individuals aged 65 and older to provide a stronger immune response.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1" i="0" dirty="0">
                <a:effectLst/>
                <a:latin typeface="Söhne"/>
              </a:rPr>
              <a:t>Quadrivalent Flu Vaccine:</a:t>
            </a:r>
            <a:endParaRPr lang="en-US" sz="105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bg1"/>
                </a:solidFill>
                <a:effectLst/>
                <a:latin typeface="Söhne"/>
              </a:rPr>
              <a:t>Protects against four different influenza virus strains, offering broader coverage.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Pneumococcal Conjugate Vaccine (PCV13):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Protects against 13 strains of the bacterium Streptococcus pneumoniae.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Often recommended for children and adults with certain medical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Pneumococcal Polysaccharide Vaccine (PPSV23):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Provides additional coverage against 23 strains of Streptococcus pneumoniae.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Recommended for adults over the age of 65 and individuals with certain health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Prevnar 20 (PCV20):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A newer version that covers an extended range of pneumococcal strains.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6F23D-09B2-DE00-D64B-F2BEC7AE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94" y="269471"/>
            <a:ext cx="2931413" cy="1791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48A53-798E-95BF-ACB8-ED9A2D821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307" y="2256680"/>
            <a:ext cx="3464141" cy="1964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10D750-4CF5-5B97-690D-46FCA23D1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59" y="4416361"/>
            <a:ext cx="3585914" cy="2154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FC58BC4-6DFC-26FB-B1B1-9E8874F4A6F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340" b="6340"/>
          <a:stretch>
            <a:fillRect/>
          </a:stretch>
        </p:blipFill>
        <p:spPr>
          <a:xfrm>
            <a:off x="283537" y="435934"/>
            <a:ext cx="4968948" cy="5986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B749DC-7469-3C47-4EC9-933464AF2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3043" y="744279"/>
            <a:ext cx="6250361" cy="1509823"/>
          </a:xfrm>
        </p:spPr>
        <p:txBody>
          <a:bodyPr/>
          <a:lstStyle/>
          <a:p>
            <a:r>
              <a:rPr lang="en-US" b="1" i="1" dirty="0">
                <a:effectLst/>
                <a:latin typeface="Google Sans"/>
              </a:rPr>
              <a:t>WHY ONLINE VACCINATION REGISTRATION ARE MORE convenient</a:t>
            </a:r>
            <a:r>
              <a:rPr lang="en-US" b="1" i="1" dirty="0">
                <a:solidFill>
                  <a:srgbClr val="202124"/>
                </a:solidFill>
                <a:effectLst/>
                <a:latin typeface="Google Sans"/>
              </a:rPr>
              <a:t>?</a:t>
            </a:r>
            <a:endParaRPr lang="en-US" b="1" i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8075CB-145D-0EE2-465D-6E8532FB0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3" y="2541181"/>
            <a:ext cx="6335421" cy="399784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200" i="0" dirty="0">
                <a:effectLst/>
                <a:latin typeface="Söhne"/>
              </a:rPr>
              <a:t>Ease of Information Access: Online platforms provide a convenient way to access information about vaccines, including their efficacy, side effects, and recommended schedules.</a:t>
            </a:r>
          </a:p>
          <a:p>
            <a:pPr algn="l">
              <a:buFont typeface="+mj-lt"/>
              <a:buAutoNum type="arabicPeriod"/>
            </a:pPr>
            <a:r>
              <a:rPr lang="en-US" sz="1200" i="0" dirty="0">
                <a:effectLst/>
                <a:latin typeface="Söhne"/>
              </a:rPr>
              <a:t>Appointment Scheduling: Many healthcare providers and vaccination centers have implemented online appointment scheduling systems. This allows individuals to choose a suitable time for their vaccination without the need for long waits or phone calls.</a:t>
            </a:r>
          </a:p>
          <a:p>
            <a:pPr algn="l">
              <a:buFont typeface="+mj-lt"/>
              <a:buAutoNum type="arabicPeriod"/>
            </a:pPr>
            <a:r>
              <a:rPr lang="en-US" sz="1200" i="0" dirty="0">
                <a:effectLst/>
                <a:latin typeface="Söhne"/>
              </a:rPr>
              <a:t>Reminders and Notifications: Online platforms can send automated reminders and notifications about upcoming vaccinations, ensuring that individuals stay on schedule and receive the necessary doses.</a:t>
            </a:r>
          </a:p>
          <a:p>
            <a:pPr algn="l">
              <a:buFont typeface="+mj-lt"/>
              <a:buAutoNum type="arabicPeriod"/>
            </a:pPr>
            <a:r>
              <a:rPr lang="en-US" sz="1200" i="0" dirty="0">
                <a:effectLst/>
                <a:latin typeface="Söhne"/>
              </a:rPr>
              <a:t>Reduced Waiting Times: By scheduling appointments online, individuals can often reduce the time spent waiting in lines at vaccination centers, contributing to a more efficient and streamlined process.</a:t>
            </a:r>
          </a:p>
          <a:p>
            <a:pPr algn="l">
              <a:buFont typeface="+mj-lt"/>
              <a:buAutoNum type="arabicPeriod"/>
            </a:pPr>
            <a:r>
              <a:rPr lang="en-US" sz="1200" i="0" dirty="0">
                <a:effectLst/>
                <a:latin typeface="Söhne"/>
              </a:rPr>
              <a:t>Digital Records: Online vaccination systems can help maintain digital records of individuals' vaccination history, making it easier for them to access this information when needed.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E06C17-96A6-3D71-6B64-DE16CF87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12" y="5114261"/>
            <a:ext cx="6335421" cy="150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873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960967" y="612074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1010093"/>
            <a:ext cx="4444800" cy="5393123"/>
          </a:xfrm>
        </p:spPr>
        <p:txBody>
          <a:bodyPr/>
          <a:lstStyle/>
          <a:p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.Vaccination Management System</a:t>
            </a:r>
            <a:r>
              <a:rPr lang="en-US" sz="800" dirty="0"/>
              <a:t>.</a:t>
            </a:r>
          </a:p>
          <a:p>
            <a:pPr algn="l"/>
            <a:r>
              <a:rPr lang="en-US" sz="800" b="1" i="0" dirty="0">
                <a:solidFill>
                  <a:srgbClr val="374151"/>
                </a:solidFill>
                <a:effectLst/>
                <a:latin typeface="Söhne"/>
              </a:rPr>
              <a:t>Key Features:</a:t>
            </a:r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rgbClr val="374151"/>
                </a:solidFill>
                <a:effectLst/>
                <a:latin typeface="Söhne"/>
              </a:rPr>
              <a:t>Appointment Scheduling:</a:t>
            </a:r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Streamlines the process for individuals to book vaccination appointments.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Optimizes healthcare resources and minimizes wait times.</a:t>
            </a: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rgbClr val="374151"/>
                </a:solidFill>
                <a:effectLst/>
                <a:latin typeface="Söhne"/>
              </a:rPr>
              <a:t>Inventory Tracking:</a:t>
            </a:r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Monitors vaccine stock levels in real-time.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Helps prevent shortages and ensures adequate supply.</a:t>
            </a: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rgbClr val="374151"/>
                </a:solidFill>
                <a:effectLst/>
                <a:latin typeface="Söhne"/>
              </a:rPr>
              <a:t>Patient Record Management:</a:t>
            </a:r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Digitizes and centralizes patient vaccination records.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Enhances accuracy, accessibility, and data security.</a:t>
            </a: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rgbClr val="374151"/>
                </a:solidFill>
                <a:effectLst/>
                <a:latin typeface="Söhne"/>
              </a:rPr>
              <a:t>Automated Reminders:</a:t>
            </a:r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Sends timely reminders for upcoming vaccinations and boosters.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Improves vaccination compliance and public health outcomes.</a:t>
            </a: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rgbClr val="374151"/>
                </a:solidFill>
                <a:effectLst/>
                <a:latin typeface="Söhne"/>
              </a:rPr>
              <a:t>Reporting and Analytics:</a:t>
            </a:r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Generates comprehensive reports on vaccination coverage and trends.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Supports data-driven decision-making for healthcare planning.</a:t>
            </a: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rgbClr val="374151"/>
                </a:solidFill>
                <a:effectLst/>
                <a:latin typeface="Söhne"/>
              </a:rPr>
              <a:t>Accessibility and Integration:</a:t>
            </a:r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Ensures the system is user-friendly for both healthcare providers and the public.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Integrates with existing healthcare systems for seamless data flow.</a:t>
            </a:r>
          </a:p>
          <a:p>
            <a:pPr algn="l"/>
            <a:r>
              <a:rPr lang="en-US" sz="800" b="1" i="0" dirty="0">
                <a:solidFill>
                  <a:srgbClr val="374151"/>
                </a:solidFill>
                <a:effectLst/>
                <a:latin typeface="Söhne"/>
              </a:rPr>
              <a:t>Benefits:</a:t>
            </a:r>
            <a:endParaRPr lang="en-US" sz="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Enhances efficiency in vaccine distribution and administration.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Improves data accuracy and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374151"/>
                </a:solidFill>
                <a:effectLst/>
                <a:latin typeface="Söhne"/>
              </a:rPr>
              <a:t>Facilitates proactive healthcare planning.</a:t>
            </a:r>
          </a:p>
          <a:p>
            <a:endParaRPr lang="en-US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070112" y="212651"/>
            <a:ext cx="2588582" cy="616689"/>
          </a:xfrm>
        </p:spPr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 rot="10800000" flipV="1">
            <a:off x="7634176" y="829340"/>
            <a:ext cx="3057139" cy="1424763"/>
          </a:xfrm>
        </p:spPr>
        <p:txBody>
          <a:bodyPr/>
          <a:lstStyle/>
          <a:p>
            <a:r>
              <a:rPr lang="en-US" dirty="0"/>
              <a:t>VACCINATION MANAGEMENT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B865C0-5179-9D2B-DF91-88FBD3997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825" y="1836704"/>
            <a:ext cx="6216706" cy="3405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Aptech learning center</a:t>
            </a:r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059754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4" name="Graphic 13" descr="Smart Phone icon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7065" y="5468514"/>
            <a:ext cx="218900" cy="21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aptech@gmail.com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black">
          <a:xfrm>
            <a:off x="10387065" y="5836232"/>
            <a:ext cx="218900" cy="2189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www.aptech.com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black">
          <a:xfrm>
            <a:off x="10370206" y="6203950"/>
            <a:ext cx="244786" cy="2447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685</Words>
  <Application>Microsoft Office PowerPoint</Application>
  <PresentationFormat>Widescreen</PresentationFormat>
  <Paragraphs>125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Google Sans</vt:lpstr>
      <vt:lpstr>Söhne</vt:lpstr>
      <vt:lpstr>Times New Roman</vt:lpstr>
      <vt:lpstr>Office Theme</vt:lpstr>
      <vt:lpstr>vaccination management system </vt:lpstr>
      <vt:lpstr>Project Members  Details</vt:lpstr>
      <vt:lpstr>Pages we contain:</vt:lpstr>
      <vt:lpstr>Features of our website:  </vt:lpstr>
      <vt:lpstr>Benefits of Vaccination:</vt:lpstr>
      <vt:lpstr>Types of vaccination: </vt:lpstr>
      <vt:lpstr>WHY ONLINE VACCINATION REGISTRATION ARE MORE convenient?</vt:lpstr>
      <vt:lpstr>Summary: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2024-01-10T05:17:26Z</dcterms:created>
  <dcterms:modified xsi:type="dcterms:W3CDTF">2024-01-12T14:41:24Z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