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94D1-4600-1C25-EEDF-1FC5FCD1A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C71E8-A7B7-7C0B-8A6B-C060EF8DC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F90F-A143-71AB-9B56-FE9529B8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3305-27AC-C72C-2AAF-B337A4E2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0F56-E4CB-0A87-AF69-DBB97DD2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2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6A96-1C30-D265-E31A-213C0BDC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39AFA-EEE3-9C26-ACA4-804AE640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8455-8C9E-1F95-B70E-FC4BA7FC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EC63-CDB9-D931-317E-F7C84F69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E439-9968-31C0-1C6D-5EB91C24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5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7AAE3-7B41-CBBC-8935-2D9CE9B85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2947C-B07E-B1A2-26B2-6D418DC6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439E-03C4-A4E8-39F1-D054E9A9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8B36-B70B-AAB7-7AFB-5BEC84FB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48A4-6C02-0CF7-B7AD-098BF77B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1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EBB6-6164-2B71-EFA4-A5DA1EF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AD79-2CA7-7FE8-B00F-938B9831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FB3C-F63F-BF24-16A1-5923845C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5FC9-5E8B-C735-E99E-F8E58419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3731-3646-3C99-D191-8AB8A8AC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8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0DE1-BAFA-91BB-FEBF-81285CD6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62F16-75AF-76F2-7635-2469DED4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0C0C-8287-609C-D8CC-C2171B4F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D950-0F97-B43C-2D90-9596C923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FA03-E09D-F226-A1F2-3DC02168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9281-E794-E1B0-0ED3-BB09F7A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F059-91AB-1517-B22D-B84D333C0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45937-DC4B-B0B9-B16D-9EC72889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AF963-C5D2-9691-4E94-F5425C07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83B2-77F2-F903-5878-D192F00F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D0BE9-6D52-6D3D-87A4-FF984ADE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AA5-6972-501B-CE50-F8595EBE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D73E-7E9B-5C9F-F22E-F58AD7984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F5832-DAF3-42E8-E113-0160A890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DD455-7B4C-7948-BECD-0D807D1B6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75F71-9F49-1463-FEE3-19B0C02B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5B549-F579-7B04-E484-19CEFE9E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EA014-4C43-E299-6A83-17AA418B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9367F-CA80-4FEA-367C-154DE4BA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6596-0887-0833-AEF8-B9E73A4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35A82-BF35-D1B8-5786-D19B00CF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1E80-AB9A-024B-32C1-946DCCCC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17F0-6B59-6074-E03A-308AFDB4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4128F-760A-39A8-317A-C0DD3C7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2DFD4-54C4-CE4A-1B38-6887C02E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7FB4D-34F7-2707-5AAF-CD9DA50F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BACD-A17D-7FE2-8EA8-2C03872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AFA-E5F0-2539-C84D-909750AD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CB026-2980-CB0B-8FEB-E78DBFAE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378F-3C76-3C9C-31EC-55C61C7B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8BFA-1EAA-3DC7-1A02-E23A90A3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207A-142B-553A-32BC-06FE8B9C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663A-B77E-1F2C-B5D3-A629D08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1E5F9-71F7-9FE0-A221-1B74329C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B174B-898A-FD88-4BFF-3E969C9E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0739-E76A-C893-20AE-8F144E58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9CBF2-9170-6209-40C6-F43B0DA3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A9AC-A19A-6580-B30F-3CCC580A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5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564E8-1A2B-1B62-AAF3-CE8ECB09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96DF-BC2E-74C1-59FB-109779C6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0336-B199-EDA1-F0B9-58F33C9A7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D898-8085-47D3-BB81-A2929D31738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70C0-0DBF-54BC-4C56-5D8B720CF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90EB-22AD-CAB1-D3C2-292802B3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C4B8-3CF2-49B8-AA35-CA1875445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C277B-36B3-6FEF-8936-279635C88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3. Phylogenetic Analysis</a:t>
            </a:r>
            <a:endParaRPr lang="en-IN" sz="72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1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5545692E-6775-53BC-D42D-D4A1C7693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" b="-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6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208EF-D20A-60AC-1ADB-7D93DCAC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Introduction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DBA4A-4C9D-4176-BD0F-AF4B8E7F27A7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Phylogenetic analysis is the study of the evolutionary development of a species or a group of organisms or a particular characteristic of an organism.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b="1" dirty="0"/>
            </a:br>
            <a:endParaRPr lang="en-US" sz="2000" b="1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major elements of phylogenetics are:&#10;Observe sequence leading to reconstructing evolutionary histories to learning more about evolutionary processes to developing better evolutionary models. ">
            <a:extLst>
              <a:ext uri="{FF2B5EF4-FFF2-40B4-BE49-F238E27FC236}">
                <a16:creationId xmlns:a16="http://schemas.microsoft.com/office/drawing/2014/main" id="{50AB59E9-CE2E-6E6F-D166-045C28D9A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46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0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8DF6-399C-AAFB-239E-10E85DB6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Continue..</a:t>
            </a:r>
            <a:endParaRPr lang="en-IN" sz="5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CC13-7F43-932E-EC45-9D84E8B2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86001"/>
            <a:ext cx="10143668" cy="3749040"/>
          </a:xfrm>
        </p:spPr>
        <p:txBody>
          <a:bodyPr anchor="ctr">
            <a:noAutofit/>
          </a:bodyPr>
          <a:lstStyle/>
          <a:p>
            <a:pPr algn="l"/>
            <a:r>
              <a:rPr lang="en-US" sz="1800" b="0" i="0" dirty="0">
                <a:solidFill>
                  <a:srgbClr val="1A1C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Typically, phylogeneticists study one of the following types of question:</a:t>
            </a:r>
          </a:p>
          <a:p>
            <a:pPr lvl="1"/>
            <a:r>
              <a:rPr lang="en-US" sz="1800" b="0" i="0" dirty="0">
                <a:solidFill>
                  <a:srgbClr val="1A1C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evolutionary relationships or histories among many  species/individuals/genes of interest?</a:t>
            </a:r>
          </a:p>
          <a:p>
            <a:pPr lvl="1"/>
            <a:r>
              <a:rPr lang="en-US" sz="1800" b="0" i="0" dirty="0">
                <a:solidFill>
                  <a:srgbClr val="1A1C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sequences evolve?</a:t>
            </a:r>
          </a:p>
          <a:p>
            <a:pPr lvl="1"/>
            <a:r>
              <a:rPr lang="en-US" sz="1800" b="0" i="0" dirty="0">
                <a:solidFill>
                  <a:srgbClr val="1A1C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I better describe processes of sequence evolution with a mathematical model?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phylogenetic analysis, branching diagrams are made to represent the evolutionary history or relationship between different species, organisms, or characteristics of an organism (genes, proteins, organs, etc.) that are developed from a common ancestor.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diagram is known as a phylogenetic tree.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Phylogenetic analysis is important for gathering information on biological diversity, genetic classifications, as well as learning developmental events that occur during evolution.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5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253-D4D6-0FF6-C79B-9B3BBA1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Continue…</a:t>
            </a:r>
            <a:endParaRPr lang="en-IN" sz="54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A20D-24E7-7E1F-8A0B-0FF56AFB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open-sans"/>
              </a:rPr>
              <a:t>With advancements in genetic sequencing techniques, phylogenetic analysis now involves the sequence of a gene to understand the evolutionary relationships among species. </a:t>
            </a:r>
          </a:p>
          <a:p>
            <a:r>
              <a:rPr lang="en-US" sz="2400" b="0" i="0" dirty="0">
                <a:effectLst/>
                <a:latin typeface="open-sans"/>
              </a:rPr>
              <a:t> DNA being the hereditary material can now be sequenced easily, rapidly, and cost-effectively, and the data obtained from genetic sequencing is very informative and specific.</a:t>
            </a:r>
          </a:p>
          <a:p>
            <a:pPr marL="0" indent="0"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29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253-D4D6-0FF6-C79B-9B3BBA1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Elements of Phylogenetic Model</a:t>
            </a:r>
            <a:endParaRPr lang="en-IN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A20D-24E7-7E1F-8A0B-0FF56AFB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Tree: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is a 2-deimentional graph showing evolutionary relationships among organisms, or in our case, in certain gene from separate organisms.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is composed of nodes(a point where branches bifurcate) representing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(Separate source of  sequences i.e. singular taxon) and branches representing the relationship among the TAXA.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505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253-D4D6-0FF6-C79B-9B3BBA1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9" y="841450"/>
            <a:ext cx="9236700" cy="703519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Basic Properties of Tree</a:t>
            </a:r>
            <a:endParaRPr lang="en-IN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A20D-24E7-7E1F-8A0B-0FF56AFB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86721"/>
            <a:ext cx="10143668" cy="35483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Root: the root is the common ancestor of all taxa. It is defined by including a taxon that we are reasonably sure branched off earlier than the other taxa under study but should be related to the remaining taxa a unique path leads from the root node to any other node and the direction indicates evolutionary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6BCB9743-167E-2C60-B166-75DC4EE9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88" y="430771"/>
            <a:ext cx="7877478" cy="59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8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253-D4D6-0FF6-C79B-9B3BBA1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9" y="841450"/>
            <a:ext cx="9236700" cy="703519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Continue…</a:t>
            </a:r>
            <a:endParaRPr lang="en-IN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A20D-24E7-7E1F-8A0B-0FF56AFB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6" y="2289951"/>
            <a:ext cx="10143668" cy="35483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have taxa to define the root we can predict relationships by an uprooted tree.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253-D4D6-0FF6-C79B-9B3BBA1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9" y="841450"/>
            <a:ext cx="9236700" cy="703519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Continue…</a:t>
            </a:r>
            <a:endParaRPr lang="en-IN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A20D-24E7-7E1F-8A0B-0FF56AFB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6" y="2289950"/>
            <a:ext cx="10143668" cy="40609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: represents things being compared(i.e. Genes,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Nodes : These are hypothetical ancestral units.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Path :In a rooted tree, path from root to a node represents evolutionary path.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uprooted tree : specifies relationships among things but not evolutionary path.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Paralogs: are genes that diverged within the same species. They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genes per species.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Orthologues : are genes that diverged with species.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open-sans</vt:lpstr>
      <vt:lpstr>Times New Roman</vt:lpstr>
      <vt:lpstr>Office Theme</vt:lpstr>
      <vt:lpstr>3. Phylogenetic Analysis</vt:lpstr>
      <vt:lpstr>Introduction</vt:lpstr>
      <vt:lpstr>Continue..</vt:lpstr>
      <vt:lpstr>Continue…</vt:lpstr>
      <vt:lpstr>Fundamental Elements of Phylogenetic Model</vt:lpstr>
      <vt:lpstr>Basic Properties of Tree</vt:lpstr>
      <vt:lpstr>PowerPoint Presentation</vt:lpstr>
      <vt:lpstr>Continue…</vt:lpstr>
      <vt:lpstr>Continue…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Phylogenetic Analysis</dc:title>
  <dc:creator>JAGNADE ASHWINI ASHOKRAO</dc:creator>
  <cp:lastModifiedBy>JAGNADE ASHWINI ASHOKRAO</cp:lastModifiedBy>
  <cp:revision>7</cp:revision>
  <dcterms:created xsi:type="dcterms:W3CDTF">2023-09-29T04:45:54Z</dcterms:created>
  <dcterms:modified xsi:type="dcterms:W3CDTF">2023-09-29T05:38:51Z</dcterms:modified>
</cp:coreProperties>
</file>