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7" r:id="rId4"/>
  </p:sldMasterIdLst>
  <p:notesMasterIdLst>
    <p:notesMasterId r:id="rId17"/>
  </p:notesMasterIdLst>
  <p:handoutMasterIdLst>
    <p:handoutMasterId r:id="rId18"/>
  </p:handoutMasterIdLst>
  <p:sldIdLst>
    <p:sldId id="256" r:id="rId5"/>
    <p:sldId id="259" r:id="rId6"/>
    <p:sldId id="276" r:id="rId7"/>
    <p:sldId id="271" r:id="rId8"/>
    <p:sldId id="273" r:id="rId9"/>
    <p:sldId id="278" r:id="rId10"/>
    <p:sldId id="268" r:id="rId11"/>
    <p:sldId id="260" r:id="rId12"/>
    <p:sldId id="277" r:id="rId13"/>
    <p:sldId id="275" r:id="rId14"/>
    <p:sldId id="274"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74" autoAdjust="0"/>
  </p:normalViewPr>
  <p:slideViewPr>
    <p:cSldViewPr snapToGrid="0" showGuides="1">
      <p:cViewPr>
        <p:scale>
          <a:sx n="100" d="100"/>
          <a:sy n="100" d="100"/>
        </p:scale>
        <p:origin x="228" y="348"/>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12/11/2024</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314A1-97D1-4FDD-97EA-3B2F945FF7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EFE424-45F6-4224-BC55-CDB862F045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837549-8E7C-4628-A288-9153363DF0A3}"/>
              </a:ext>
            </a:extLst>
          </p:cNvPr>
          <p:cNvSpPr>
            <a:spLocks noGrp="1"/>
          </p:cNvSpPr>
          <p:nvPr>
            <p:ph type="dt" sz="half" idx="10"/>
          </p:nvPr>
        </p:nvSpPr>
        <p:spPr/>
        <p:txBody>
          <a:bodyPr/>
          <a:lstStyle/>
          <a:p>
            <a:fld id="{EE0B9F9D-C4BA-4F3A-B5AB-D6E01648B770}" type="datetimeFigureOut">
              <a:rPr lang="en-US" smtClean="0"/>
              <a:t>12/11/2024</a:t>
            </a:fld>
            <a:endParaRPr lang="en-US"/>
          </a:p>
        </p:txBody>
      </p:sp>
      <p:sp>
        <p:nvSpPr>
          <p:cNvPr id="5" name="Footer Placeholder 4">
            <a:extLst>
              <a:ext uri="{FF2B5EF4-FFF2-40B4-BE49-F238E27FC236}">
                <a16:creationId xmlns:a16="http://schemas.microsoft.com/office/drawing/2014/main" id="{CF43D24F-E5C8-444D-A231-F5CA2C443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A5735-88AF-4855-B8E2-7D9462DBFA72}"/>
              </a:ext>
            </a:extLst>
          </p:cNvPr>
          <p:cNvSpPr>
            <a:spLocks noGrp="1"/>
          </p:cNvSpPr>
          <p:nvPr>
            <p:ph type="sldNum" sz="quarter" idx="12"/>
          </p:nvPr>
        </p:nvSpPr>
        <p:spPr/>
        <p:txBody>
          <a:bodyPr/>
          <a:lstStyle/>
          <a:p>
            <a:fld id="{A167A1E3-5753-4DDD-88B4-2E7A9545BBAD}" type="slidenum">
              <a:rPr lang="en-US" smtClean="0"/>
              <a:t>‹#›</a:t>
            </a:fld>
            <a:endParaRPr lang="en-US"/>
          </a:p>
        </p:txBody>
      </p:sp>
      <p:sp>
        <p:nvSpPr>
          <p:cNvPr id="7" name="Rectangle 6">
            <a:extLst>
              <a:ext uri="{FF2B5EF4-FFF2-40B4-BE49-F238E27FC236}">
                <a16:creationId xmlns:a16="http://schemas.microsoft.com/office/drawing/2014/main" id="{FEBF977A-0491-4CE6-B2B5-56E19AFA910A}"/>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ight Triangle 7">
            <a:extLst>
              <a:ext uri="{FF2B5EF4-FFF2-40B4-BE49-F238E27FC236}">
                <a16:creationId xmlns:a16="http://schemas.microsoft.com/office/drawing/2014/main" id="{ABA5D606-37E8-4BED-BF31-0A4366237FDD}"/>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BFA9AACE-FC56-407C-8350-3E5318D29DBC}"/>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7BE6743-4E8A-4798-B5E6-48009D49E0A9}"/>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DD05984-BDD4-494A-A360-A3D92C14CA44}"/>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37660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45B5-B449-4D04-8292-336A21F155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3AB08E-E087-439F-B3F8-D1DA562EE6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F07E9-7394-447E-8568-C0949916840F}"/>
              </a:ext>
            </a:extLst>
          </p:cNvPr>
          <p:cNvSpPr>
            <a:spLocks noGrp="1"/>
          </p:cNvSpPr>
          <p:nvPr>
            <p:ph type="dt" sz="half" idx="10"/>
          </p:nvPr>
        </p:nvSpPr>
        <p:spPr/>
        <p:txBody>
          <a:bodyPr/>
          <a:lstStyle/>
          <a:p>
            <a:fld id="{EE0B9F9D-C4BA-4F3A-B5AB-D6E01648B770}" type="datetimeFigureOut">
              <a:rPr lang="en-US" smtClean="0"/>
              <a:t>12/11/2024</a:t>
            </a:fld>
            <a:endParaRPr lang="en-US"/>
          </a:p>
        </p:txBody>
      </p:sp>
      <p:sp>
        <p:nvSpPr>
          <p:cNvPr id="5" name="Footer Placeholder 4">
            <a:extLst>
              <a:ext uri="{FF2B5EF4-FFF2-40B4-BE49-F238E27FC236}">
                <a16:creationId xmlns:a16="http://schemas.microsoft.com/office/drawing/2014/main" id="{01DA98A9-2649-48A0-9981-1A918CADF37A}"/>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05FA298D-D9BE-45BF-AFDE-3D110965BD25}"/>
              </a:ext>
            </a:extLst>
          </p:cNvPr>
          <p:cNvSpPr>
            <a:spLocks noGrp="1"/>
          </p:cNvSpPr>
          <p:nvPr>
            <p:ph type="sldNum" sz="quarter" idx="12"/>
          </p:nvPr>
        </p:nvSpPr>
        <p:spPr/>
        <p:txBody>
          <a:bodyPr/>
          <a:lstStyle/>
          <a:p>
            <a:fld id="{8699F50C-BE38-4BD0-BA84-9B090E1F2B9B}" type="slidenum">
              <a:rPr lang="en-US" noProof="0" smtClean="0"/>
              <a:pPr/>
              <a:t>‹#›</a:t>
            </a:fld>
            <a:endParaRPr lang="en-US" noProof="0" dirty="0"/>
          </a:p>
        </p:txBody>
      </p:sp>
    </p:spTree>
    <p:extLst>
      <p:ext uri="{BB962C8B-B14F-4D97-AF65-F5344CB8AC3E}">
        <p14:creationId xmlns:p14="http://schemas.microsoft.com/office/powerpoint/2010/main" val="262902004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827996-219E-4817-94D9-E2BAA019B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B5AF6F-8E77-439E-B853-56ED6C621D4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F5223-6505-4FCA-923B-CDCFFC62830B}"/>
              </a:ext>
            </a:extLst>
          </p:cNvPr>
          <p:cNvSpPr>
            <a:spLocks noGrp="1"/>
          </p:cNvSpPr>
          <p:nvPr>
            <p:ph type="dt" sz="half" idx="10"/>
          </p:nvPr>
        </p:nvSpPr>
        <p:spPr/>
        <p:txBody>
          <a:bodyPr/>
          <a:lstStyle/>
          <a:p>
            <a:fld id="{EE0B9F9D-C4BA-4F3A-B5AB-D6E01648B770}" type="datetimeFigureOut">
              <a:rPr lang="en-US" smtClean="0"/>
              <a:t>12/11/2024</a:t>
            </a:fld>
            <a:endParaRPr lang="en-US"/>
          </a:p>
        </p:txBody>
      </p:sp>
      <p:sp>
        <p:nvSpPr>
          <p:cNvPr id="5" name="Footer Placeholder 4">
            <a:extLst>
              <a:ext uri="{FF2B5EF4-FFF2-40B4-BE49-F238E27FC236}">
                <a16:creationId xmlns:a16="http://schemas.microsoft.com/office/drawing/2014/main" id="{9992CF53-D661-47EB-8195-C4BC9429B831}"/>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C1B3B839-E5AD-424C-BF7B-BF5061A1BCDA}"/>
              </a:ext>
            </a:extLst>
          </p:cNvPr>
          <p:cNvSpPr>
            <a:spLocks noGrp="1"/>
          </p:cNvSpPr>
          <p:nvPr>
            <p:ph type="sldNum" sz="quarter" idx="12"/>
          </p:nvPr>
        </p:nvSpPr>
        <p:spPr/>
        <p:txBody>
          <a:bodyPr/>
          <a:lstStyle/>
          <a:p>
            <a:fld id="{8699F50C-BE38-4BD0-BA84-9B090E1F2B9B}" type="slidenum">
              <a:rPr lang="en-US" noProof="0" smtClean="0"/>
              <a:pPr/>
              <a:t>‹#›</a:t>
            </a:fld>
            <a:endParaRPr lang="en-US" noProof="0" dirty="0"/>
          </a:p>
        </p:txBody>
      </p:sp>
    </p:spTree>
    <p:extLst>
      <p:ext uri="{BB962C8B-B14F-4D97-AF65-F5344CB8AC3E}">
        <p14:creationId xmlns:p14="http://schemas.microsoft.com/office/powerpoint/2010/main" val="32066528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9528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0665173"/>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237146311"/>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32897863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73BD-9BE0-4DCF-A7C3-3140DD598C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5934A8-AE07-43C4-8E81-A4BBCE5DBA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A8062-4AEB-4D37-9856-396A25812C71}"/>
              </a:ext>
            </a:extLst>
          </p:cNvPr>
          <p:cNvSpPr>
            <a:spLocks noGrp="1"/>
          </p:cNvSpPr>
          <p:nvPr>
            <p:ph type="dt" sz="half" idx="10"/>
          </p:nvPr>
        </p:nvSpPr>
        <p:spPr/>
        <p:txBody>
          <a:bodyPr/>
          <a:lstStyle/>
          <a:p>
            <a:fld id="{EE0B9F9D-C4BA-4F3A-B5AB-D6E01648B770}" type="datetimeFigureOut">
              <a:rPr lang="en-US" smtClean="0"/>
              <a:t>12/11/2024</a:t>
            </a:fld>
            <a:endParaRPr lang="en-US"/>
          </a:p>
        </p:txBody>
      </p:sp>
      <p:sp>
        <p:nvSpPr>
          <p:cNvPr id="5" name="Footer Placeholder 4">
            <a:extLst>
              <a:ext uri="{FF2B5EF4-FFF2-40B4-BE49-F238E27FC236}">
                <a16:creationId xmlns:a16="http://schemas.microsoft.com/office/drawing/2014/main" id="{2813C75A-920B-49A6-BCC6-4A1DF7A01019}"/>
              </a:ext>
            </a:extLst>
          </p:cNvPr>
          <p:cNvSpPr>
            <a:spLocks noGrp="1"/>
          </p:cNvSpPr>
          <p:nvPr>
            <p:ph type="ftr" sz="quarter" idx="11"/>
          </p:nvPr>
        </p:nvSpPr>
        <p:spPr/>
        <p:txBody>
          <a:body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B4E19393-F149-427F-8888-0782B4E35815}"/>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7" name="Rectangle 6">
            <a:extLst>
              <a:ext uri="{FF2B5EF4-FFF2-40B4-BE49-F238E27FC236}">
                <a16:creationId xmlns:a16="http://schemas.microsoft.com/office/drawing/2014/main" id="{8EF5097A-A43D-4E8E-AAEB-98C6B9EBDC1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8" name="Straight Connector 7">
            <a:extLst>
              <a:ext uri="{FF2B5EF4-FFF2-40B4-BE49-F238E27FC236}">
                <a16:creationId xmlns:a16="http://schemas.microsoft.com/office/drawing/2014/main" id="{AA83A608-5741-4C18-97E2-481DDC76676D}"/>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882FFAC9-BCC6-47AA-9413-E2771E6DA109}"/>
              </a:ext>
            </a:extLst>
          </p:cNvPr>
          <p:cNvGrpSpPr/>
          <p:nvPr userDrawn="1"/>
        </p:nvGrpSpPr>
        <p:grpSpPr>
          <a:xfrm flipH="1">
            <a:off x="7561328" y="0"/>
            <a:ext cx="4831840" cy="3541007"/>
            <a:chOff x="-192127" y="-2"/>
            <a:chExt cx="4831840" cy="3367272"/>
          </a:xfrm>
        </p:grpSpPr>
        <p:sp>
          <p:nvSpPr>
            <p:cNvPr id="10" name="Diagonal Stripe 9">
              <a:extLst>
                <a:ext uri="{FF2B5EF4-FFF2-40B4-BE49-F238E27FC236}">
                  <a16:creationId xmlns:a16="http://schemas.microsoft.com/office/drawing/2014/main" id="{67D49627-19C9-4D75-B452-0C21852F8A51}"/>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1" name="Straight Connector 10">
              <a:extLst>
                <a:ext uri="{FF2B5EF4-FFF2-40B4-BE49-F238E27FC236}">
                  <a16:creationId xmlns:a16="http://schemas.microsoft.com/office/drawing/2014/main" id="{6B222BB0-88A3-4E28-950B-29E42B853E52}"/>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Parallelogram 11">
              <a:extLst>
                <a:ext uri="{FF2B5EF4-FFF2-40B4-BE49-F238E27FC236}">
                  <a16:creationId xmlns:a16="http://schemas.microsoft.com/office/drawing/2014/main" id="{33169235-EE51-4C7C-BCF3-606127CF12E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3" name="TextBox 12">
            <a:extLst>
              <a:ext uri="{FF2B5EF4-FFF2-40B4-BE49-F238E27FC236}">
                <a16:creationId xmlns:a16="http://schemas.microsoft.com/office/drawing/2014/main" id="{85E6F520-515A-4778-985E-C3BD0EB3BAA1}"/>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14" name="Parallelogram 13">
            <a:extLst>
              <a:ext uri="{FF2B5EF4-FFF2-40B4-BE49-F238E27FC236}">
                <a16:creationId xmlns:a16="http://schemas.microsoft.com/office/drawing/2014/main" id="{4B180D3A-BAD3-4C45-A8E3-A0BBD8411997}"/>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336856472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924B-D6A7-4DD1-9FAA-329963DF26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C78422-32BA-4845-B9B0-703F6B1DBD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76BD64F-9CEB-4A49-9FB8-2633CE181877}"/>
              </a:ext>
            </a:extLst>
          </p:cNvPr>
          <p:cNvSpPr>
            <a:spLocks noGrp="1"/>
          </p:cNvSpPr>
          <p:nvPr>
            <p:ph type="dt" sz="half" idx="10"/>
          </p:nvPr>
        </p:nvSpPr>
        <p:spPr/>
        <p:txBody>
          <a:bodyPr/>
          <a:lstStyle/>
          <a:p>
            <a:fld id="{EE0B9F9D-C4BA-4F3A-B5AB-D6E01648B770}" type="datetimeFigureOut">
              <a:rPr lang="en-US" smtClean="0"/>
              <a:t>12/11/2024</a:t>
            </a:fld>
            <a:endParaRPr lang="en-US"/>
          </a:p>
        </p:txBody>
      </p:sp>
      <p:sp>
        <p:nvSpPr>
          <p:cNvPr id="5" name="Footer Placeholder 4">
            <a:extLst>
              <a:ext uri="{FF2B5EF4-FFF2-40B4-BE49-F238E27FC236}">
                <a16:creationId xmlns:a16="http://schemas.microsoft.com/office/drawing/2014/main" id="{5DC21A5A-FC14-478E-A6D8-AF56DFFF52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A03BBD-B428-4B1C-8271-3A280F24C4BD}"/>
              </a:ext>
            </a:extLst>
          </p:cNvPr>
          <p:cNvSpPr>
            <a:spLocks noGrp="1"/>
          </p:cNvSpPr>
          <p:nvPr>
            <p:ph type="sldNum" sz="quarter" idx="12"/>
          </p:nvPr>
        </p:nvSpPr>
        <p:spPr/>
        <p:txBody>
          <a:bodyPr/>
          <a:lstStyle/>
          <a:p>
            <a:fld id="{A167A1E3-5753-4DDD-88B4-2E7A9545BBAD}" type="slidenum">
              <a:rPr lang="en-US" smtClean="0"/>
              <a:t>‹#›</a:t>
            </a:fld>
            <a:endParaRPr lang="en-US"/>
          </a:p>
        </p:txBody>
      </p:sp>
      <p:sp>
        <p:nvSpPr>
          <p:cNvPr id="7" name="Rectangle 6">
            <a:extLst>
              <a:ext uri="{FF2B5EF4-FFF2-40B4-BE49-F238E27FC236}">
                <a16:creationId xmlns:a16="http://schemas.microsoft.com/office/drawing/2014/main" id="{9CA503B1-4BD3-4EBE-BCF2-BBE6E3127F1B}"/>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ight Triangle 7">
            <a:extLst>
              <a:ext uri="{FF2B5EF4-FFF2-40B4-BE49-F238E27FC236}">
                <a16:creationId xmlns:a16="http://schemas.microsoft.com/office/drawing/2014/main" id="{CC77EEF5-395F-404C-B17A-2E7B14D2A5B0}"/>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arallelogram 8">
            <a:extLst>
              <a:ext uri="{FF2B5EF4-FFF2-40B4-BE49-F238E27FC236}">
                <a16:creationId xmlns:a16="http://schemas.microsoft.com/office/drawing/2014/main" id="{69F4D8AC-1813-4E20-B0EA-E4F1B91A1FA9}"/>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F6C179FC-900E-4290-AE5D-07E7D5757C9C}"/>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A93C5FE-9B11-42B5-B0A9-8E1A0F5362A4}"/>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Parallelogram 11">
            <a:extLst>
              <a:ext uri="{FF2B5EF4-FFF2-40B4-BE49-F238E27FC236}">
                <a16:creationId xmlns:a16="http://schemas.microsoft.com/office/drawing/2014/main" id="{2DFD6478-CDE4-42CF-9337-2AA348B22860}"/>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13" name="Straight Connector 12">
            <a:extLst>
              <a:ext uri="{FF2B5EF4-FFF2-40B4-BE49-F238E27FC236}">
                <a16:creationId xmlns:a16="http://schemas.microsoft.com/office/drawing/2014/main" id="{13FAD9A0-5916-4776-8572-5E6418E1DC64}"/>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DC2A59-98B2-49C0-95DB-630986662190}"/>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Parallelogram 14">
            <a:extLst>
              <a:ext uri="{FF2B5EF4-FFF2-40B4-BE49-F238E27FC236}">
                <a16:creationId xmlns:a16="http://schemas.microsoft.com/office/drawing/2014/main" id="{7F76E515-59CD-46C2-B6B8-186FA8988B4F}"/>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07675468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E649-03C8-4955-AD3C-D6BE74645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F3E189-C3E7-4D39-B723-FF6B0FE0E6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D922F8-DDA0-4309-B005-26FF9FC08A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2BC24D-2911-4502-BE13-44E00F081556}"/>
              </a:ext>
            </a:extLst>
          </p:cNvPr>
          <p:cNvSpPr>
            <a:spLocks noGrp="1"/>
          </p:cNvSpPr>
          <p:nvPr>
            <p:ph type="dt" sz="half" idx="10"/>
          </p:nvPr>
        </p:nvSpPr>
        <p:spPr/>
        <p:txBody>
          <a:bodyPr/>
          <a:lstStyle/>
          <a:p>
            <a:fld id="{EE0B9F9D-C4BA-4F3A-B5AB-D6E01648B770}" type="datetimeFigureOut">
              <a:rPr lang="en-US" smtClean="0"/>
              <a:t>12/11/2024</a:t>
            </a:fld>
            <a:endParaRPr lang="en-US"/>
          </a:p>
        </p:txBody>
      </p:sp>
      <p:sp>
        <p:nvSpPr>
          <p:cNvPr id="6" name="Footer Placeholder 5">
            <a:extLst>
              <a:ext uri="{FF2B5EF4-FFF2-40B4-BE49-F238E27FC236}">
                <a16:creationId xmlns:a16="http://schemas.microsoft.com/office/drawing/2014/main" id="{783D86D9-6258-4780-969F-573F55FE8C82}"/>
              </a:ext>
            </a:extLst>
          </p:cNvPr>
          <p:cNvSpPr>
            <a:spLocks noGrp="1"/>
          </p:cNvSpPr>
          <p:nvPr>
            <p:ph type="ftr" sz="quarter" idx="11"/>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B14FF1F7-3804-443D-AD08-78391FAB449B}"/>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8" name="Rectangle 7">
            <a:extLst>
              <a:ext uri="{FF2B5EF4-FFF2-40B4-BE49-F238E27FC236}">
                <a16:creationId xmlns:a16="http://schemas.microsoft.com/office/drawing/2014/main" id="{0EFA7E88-AA52-45A0-9514-DB40ED2569A1}"/>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9" name="Straight Connector 8">
            <a:extLst>
              <a:ext uri="{FF2B5EF4-FFF2-40B4-BE49-F238E27FC236}">
                <a16:creationId xmlns:a16="http://schemas.microsoft.com/office/drawing/2014/main" id="{363AC00A-102E-439F-9827-DEB85747BE5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0171579-1EC5-4644-9C10-D7469A8BCF19}"/>
              </a:ext>
            </a:extLst>
          </p:cNvPr>
          <p:cNvGrpSpPr/>
          <p:nvPr userDrawn="1"/>
        </p:nvGrpSpPr>
        <p:grpSpPr>
          <a:xfrm flipH="1">
            <a:off x="7561328" y="0"/>
            <a:ext cx="4831840" cy="3541007"/>
            <a:chOff x="-192127" y="-2"/>
            <a:chExt cx="4831840" cy="3367272"/>
          </a:xfrm>
        </p:grpSpPr>
        <p:sp>
          <p:nvSpPr>
            <p:cNvPr id="11" name="Diagonal Stripe 10">
              <a:extLst>
                <a:ext uri="{FF2B5EF4-FFF2-40B4-BE49-F238E27FC236}">
                  <a16:creationId xmlns:a16="http://schemas.microsoft.com/office/drawing/2014/main" id="{525D4FD6-F7EF-4EC4-AA4E-16282969A229}"/>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2" name="Straight Connector 11">
              <a:extLst>
                <a:ext uri="{FF2B5EF4-FFF2-40B4-BE49-F238E27FC236}">
                  <a16:creationId xmlns:a16="http://schemas.microsoft.com/office/drawing/2014/main" id="{DCB321F9-8D0F-4620-9237-99516C31C92E}"/>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Parallelogram 12">
              <a:extLst>
                <a:ext uri="{FF2B5EF4-FFF2-40B4-BE49-F238E27FC236}">
                  <a16:creationId xmlns:a16="http://schemas.microsoft.com/office/drawing/2014/main" id="{0114070E-3A31-48C6-9EA8-DE28702D36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TextBox 13">
            <a:extLst>
              <a:ext uri="{FF2B5EF4-FFF2-40B4-BE49-F238E27FC236}">
                <a16:creationId xmlns:a16="http://schemas.microsoft.com/office/drawing/2014/main" id="{2C0F610B-D7F3-4CED-9F74-239D44A0EEE9}"/>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15" name="Parallelogram 14">
            <a:extLst>
              <a:ext uri="{FF2B5EF4-FFF2-40B4-BE49-F238E27FC236}">
                <a16:creationId xmlns:a16="http://schemas.microsoft.com/office/drawing/2014/main" id="{11666EF2-E728-4E4B-A44F-37A976505E6E}"/>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39746900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09F40-7C41-44BB-A997-DD74414D6E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1C4A62-45F2-4A6A-ADBE-C9D615A90C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2E6D2E7-B741-4B6C-9809-733D782EEF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0BAD24-A834-4D76-8463-9F02E2C496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27AC358-9E06-4CEC-86F0-9651B6C48A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3C44F2-840B-407E-8A17-A1EB54BE924F}"/>
              </a:ext>
            </a:extLst>
          </p:cNvPr>
          <p:cNvSpPr>
            <a:spLocks noGrp="1"/>
          </p:cNvSpPr>
          <p:nvPr>
            <p:ph type="dt" sz="half" idx="10"/>
          </p:nvPr>
        </p:nvSpPr>
        <p:spPr/>
        <p:txBody>
          <a:bodyPr/>
          <a:lstStyle/>
          <a:p>
            <a:fld id="{EE0B9F9D-C4BA-4F3A-B5AB-D6E01648B770}" type="datetimeFigureOut">
              <a:rPr lang="en-US" smtClean="0"/>
              <a:t>12/11/2024</a:t>
            </a:fld>
            <a:endParaRPr lang="en-US"/>
          </a:p>
        </p:txBody>
      </p:sp>
      <p:sp>
        <p:nvSpPr>
          <p:cNvPr id="8" name="Footer Placeholder 7">
            <a:extLst>
              <a:ext uri="{FF2B5EF4-FFF2-40B4-BE49-F238E27FC236}">
                <a16:creationId xmlns:a16="http://schemas.microsoft.com/office/drawing/2014/main" id="{DDB96254-FBCE-4AF3-BDC7-140837D654F2}"/>
              </a:ext>
            </a:extLst>
          </p:cNvPr>
          <p:cNvSpPr>
            <a:spLocks noGrp="1"/>
          </p:cNvSpPr>
          <p:nvPr>
            <p:ph type="ftr" sz="quarter" idx="11"/>
          </p:nvPr>
        </p:nvSpPr>
        <p:spPr/>
        <p:txBody>
          <a:bodyPr/>
          <a:lstStyle/>
          <a:p>
            <a:r>
              <a:rPr lang="en-US" noProof="0"/>
              <a:t>Add a footer</a:t>
            </a:r>
            <a:endParaRPr lang="en-US" noProof="0" dirty="0"/>
          </a:p>
        </p:txBody>
      </p:sp>
      <p:sp>
        <p:nvSpPr>
          <p:cNvPr id="9" name="Slide Number Placeholder 8">
            <a:extLst>
              <a:ext uri="{FF2B5EF4-FFF2-40B4-BE49-F238E27FC236}">
                <a16:creationId xmlns:a16="http://schemas.microsoft.com/office/drawing/2014/main" id="{7E78E9E5-331A-422E-8DEB-F4FA52214347}"/>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10" name="Rectangle 9">
            <a:extLst>
              <a:ext uri="{FF2B5EF4-FFF2-40B4-BE49-F238E27FC236}">
                <a16:creationId xmlns:a16="http://schemas.microsoft.com/office/drawing/2014/main" id="{88B7A1B1-452C-4CF4-9504-AEE14E2B5D45}"/>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7060661B-B784-41DA-A5D2-3FED9E920B7E}"/>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331C227-0A83-4E40-9881-B28FF528D8B3}"/>
              </a:ext>
            </a:extLst>
          </p:cNvPr>
          <p:cNvGrpSpPr/>
          <p:nvPr userDrawn="1"/>
        </p:nvGrpSpPr>
        <p:grpSpPr>
          <a:xfrm flipH="1">
            <a:off x="7561328" y="0"/>
            <a:ext cx="4831840" cy="3541007"/>
            <a:chOff x="-192127" y="-2"/>
            <a:chExt cx="4831840" cy="3367272"/>
          </a:xfrm>
        </p:grpSpPr>
        <p:sp>
          <p:nvSpPr>
            <p:cNvPr id="13" name="Diagonal Stripe 12">
              <a:extLst>
                <a:ext uri="{FF2B5EF4-FFF2-40B4-BE49-F238E27FC236}">
                  <a16:creationId xmlns:a16="http://schemas.microsoft.com/office/drawing/2014/main" id="{D6EDBF6F-9DE3-47F4-807A-F88676CA440C}"/>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4" name="Straight Connector 13">
              <a:extLst>
                <a:ext uri="{FF2B5EF4-FFF2-40B4-BE49-F238E27FC236}">
                  <a16:creationId xmlns:a16="http://schemas.microsoft.com/office/drawing/2014/main" id="{F2264787-6C7A-4F73-9486-EB8C7542E1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Parallelogram 14">
              <a:extLst>
                <a:ext uri="{FF2B5EF4-FFF2-40B4-BE49-F238E27FC236}">
                  <a16:creationId xmlns:a16="http://schemas.microsoft.com/office/drawing/2014/main" id="{1B610273-30E1-4724-84E1-469E21ECB88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6" name="TextBox 15">
            <a:extLst>
              <a:ext uri="{FF2B5EF4-FFF2-40B4-BE49-F238E27FC236}">
                <a16:creationId xmlns:a16="http://schemas.microsoft.com/office/drawing/2014/main" id="{1DD6CDA7-D92E-4DDE-99FB-1C00069CEE8D}"/>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17" name="Parallelogram 16">
            <a:extLst>
              <a:ext uri="{FF2B5EF4-FFF2-40B4-BE49-F238E27FC236}">
                <a16:creationId xmlns:a16="http://schemas.microsoft.com/office/drawing/2014/main" id="{3D3590FC-2780-4CD3-A223-BE6A3B5AF77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8342587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CFB6-A2C3-4314-9760-B6B9D6F378C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C0644A-A605-4930-9667-0B7A0528F2F7}"/>
              </a:ext>
            </a:extLst>
          </p:cNvPr>
          <p:cNvSpPr>
            <a:spLocks noGrp="1"/>
          </p:cNvSpPr>
          <p:nvPr>
            <p:ph type="dt" sz="half" idx="10"/>
          </p:nvPr>
        </p:nvSpPr>
        <p:spPr/>
        <p:txBody>
          <a:bodyPr/>
          <a:lstStyle/>
          <a:p>
            <a:fld id="{EE0B9F9D-C4BA-4F3A-B5AB-D6E01648B770}" type="datetimeFigureOut">
              <a:rPr lang="en-US" smtClean="0"/>
              <a:t>12/11/2024</a:t>
            </a:fld>
            <a:endParaRPr lang="en-US"/>
          </a:p>
        </p:txBody>
      </p:sp>
      <p:sp>
        <p:nvSpPr>
          <p:cNvPr id="4" name="Footer Placeholder 3">
            <a:extLst>
              <a:ext uri="{FF2B5EF4-FFF2-40B4-BE49-F238E27FC236}">
                <a16:creationId xmlns:a16="http://schemas.microsoft.com/office/drawing/2014/main" id="{A3F073BC-3876-4A44-B522-507B60938E06}"/>
              </a:ext>
            </a:extLst>
          </p:cNvPr>
          <p:cNvSpPr>
            <a:spLocks noGrp="1"/>
          </p:cNvSpPr>
          <p:nvPr>
            <p:ph type="ftr" sz="quarter" idx="11"/>
          </p:nvPr>
        </p:nvSpPr>
        <p:spPr/>
        <p:txBody>
          <a:bodyPr/>
          <a:lstStyle/>
          <a:p>
            <a:r>
              <a:rPr lang="en-US" noProof="0"/>
              <a:t>Add a footer</a:t>
            </a:r>
            <a:endParaRPr lang="en-US" noProof="0" dirty="0"/>
          </a:p>
        </p:txBody>
      </p:sp>
      <p:sp>
        <p:nvSpPr>
          <p:cNvPr id="5" name="Slide Number Placeholder 4">
            <a:extLst>
              <a:ext uri="{FF2B5EF4-FFF2-40B4-BE49-F238E27FC236}">
                <a16:creationId xmlns:a16="http://schemas.microsoft.com/office/drawing/2014/main" id="{61295D30-6CB1-47CB-9DD9-309067EC94A0}"/>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6" name="Rectangle 5">
            <a:extLst>
              <a:ext uri="{FF2B5EF4-FFF2-40B4-BE49-F238E27FC236}">
                <a16:creationId xmlns:a16="http://schemas.microsoft.com/office/drawing/2014/main" id="{C5A15548-FF80-4D66-BDC6-A0BA059A87F1}"/>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TextBox 6">
            <a:extLst>
              <a:ext uri="{FF2B5EF4-FFF2-40B4-BE49-F238E27FC236}">
                <a16:creationId xmlns:a16="http://schemas.microsoft.com/office/drawing/2014/main" id="{237A4DF1-B952-4443-8EE0-BEC1BDF6620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8" name="Group 7">
            <a:extLst>
              <a:ext uri="{FF2B5EF4-FFF2-40B4-BE49-F238E27FC236}">
                <a16:creationId xmlns:a16="http://schemas.microsoft.com/office/drawing/2014/main" id="{A743DBEC-2D48-449D-88FC-899C658347F3}"/>
              </a:ext>
            </a:extLst>
          </p:cNvPr>
          <p:cNvGrpSpPr/>
          <p:nvPr userDrawn="1"/>
        </p:nvGrpSpPr>
        <p:grpSpPr>
          <a:xfrm flipH="1">
            <a:off x="7561328" y="0"/>
            <a:ext cx="4831840" cy="3541007"/>
            <a:chOff x="-192127" y="-2"/>
            <a:chExt cx="4831840" cy="3367272"/>
          </a:xfrm>
        </p:grpSpPr>
        <p:sp>
          <p:nvSpPr>
            <p:cNvPr id="9" name="Diagonal Stripe 8">
              <a:extLst>
                <a:ext uri="{FF2B5EF4-FFF2-40B4-BE49-F238E27FC236}">
                  <a16:creationId xmlns:a16="http://schemas.microsoft.com/office/drawing/2014/main" id="{66FDAE45-7D3A-49EA-B567-979E09A59198}"/>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10" name="Straight Connector 9">
              <a:extLst>
                <a:ext uri="{FF2B5EF4-FFF2-40B4-BE49-F238E27FC236}">
                  <a16:creationId xmlns:a16="http://schemas.microsoft.com/office/drawing/2014/main" id="{C3060C68-944B-4F91-9856-4B4B984B3BC4}"/>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Parallelogram 10">
              <a:extLst>
                <a:ext uri="{FF2B5EF4-FFF2-40B4-BE49-F238E27FC236}">
                  <a16:creationId xmlns:a16="http://schemas.microsoft.com/office/drawing/2014/main" id="{D71232E3-F845-4E36-BF6A-2ED043AAB9DB}"/>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2" name="Parallelogram 11">
            <a:extLst>
              <a:ext uri="{FF2B5EF4-FFF2-40B4-BE49-F238E27FC236}">
                <a16:creationId xmlns:a16="http://schemas.microsoft.com/office/drawing/2014/main" id="{0E00E268-B5CD-4C4C-97A9-0B1B7878C763}"/>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67187096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195D74-F71A-44B3-9241-59476F9ECBB9}"/>
              </a:ext>
            </a:extLst>
          </p:cNvPr>
          <p:cNvSpPr>
            <a:spLocks noGrp="1"/>
          </p:cNvSpPr>
          <p:nvPr>
            <p:ph type="dt" sz="half" idx="10"/>
          </p:nvPr>
        </p:nvSpPr>
        <p:spPr/>
        <p:txBody>
          <a:bodyPr/>
          <a:lstStyle/>
          <a:p>
            <a:fld id="{EE0B9F9D-C4BA-4F3A-B5AB-D6E01648B770}" type="datetimeFigureOut">
              <a:rPr lang="en-US" smtClean="0"/>
              <a:t>12/11/2024</a:t>
            </a:fld>
            <a:endParaRPr lang="en-US"/>
          </a:p>
        </p:txBody>
      </p:sp>
      <p:sp>
        <p:nvSpPr>
          <p:cNvPr id="3" name="Footer Placeholder 2">
            <a:extLst>
              <a:ext uri="{FF2B5EF4-FFF2-40B4-BE49-F238E27FC236}">
                <a16:creationId xmlns:a16="http://schemas.microsoft.com/office/drawing/2014/main" id="{6EBAA2C0-8CDD-4966-BEB4-176A2589DD12}"/>
              </a:ext>
            </a:extLst>
          </p:cNvPr>
          <p:cNvSpPr>
            <a:spLocks noGrp="1"/>
          </p:cNvSpPr>
          <p:nvPr>
            <p:ph type="ftr" sz="quarter" idx="11"/>
          </p:nvPr>
        </p:nvSpPr>
        <p:spPr/>
        <p:txBody>
          <a:bodyPr/>
          <a:lstStyle/>
          <a:p>
            <a:r>
              <a:rPr lang="en-US" noProof="0"/>
              <a:t>Add a footer</a:t>
            </a:r>
            <a:endParaRPr lang="en-US" noProof="0" dirty="0"/>
          </a:p>
        </p:txBody>
      </p:sp>
      <p:sp>
        <p:nvSpPr>
          <p:cNvPr id="4" name="Slide Number Placeholder 3">
            <a:extLst>
              <a:ext uri="{FF2B5EF4-FFF2-40B4-BE49-F238E27FC236}">
                <a16:creationId xmlns:a16="http://schemas.microsoft.com/office/drawing/2014/main" id="{A84CA618-6647-43FC-A9AD-2BF83B364581}"/>
              </a:ext>
            </a:extLst>
          </p:cNvPr>
          <p:cNvSpPr>
            <a:spLocks noGrp="1"/>
          </p:cNvSpPr>
          <p:nvPr>
            <p:ph type="sldNum" sz="quarter" idx="12"/>
          </p:nvPr>
        </p:nvSpPr>
        <p:spPr/>
        <p:txBody>
          <a:bodyPr/>
          <a:lstStyle/>
          <a:p>
            <a:fld id="{8699F50C-BE38-4BD0-BA84-9B090E1F2B9B}" type="slidenum">
              <a:rPr lang="en-US" noProof="0" smtClean="0"/>
              <a:t>‹#›</a:t>
            </a:fld>
            <a:endParaRPr lang="en-US" noProof="0" dirty="0"/>
          </a:p>
        </p:txBody>
      </p:sp>
      <p:sp>
        <p:nvSpPr>
          <p:cNvPr id="5" name="Rectangle 4">
            <a:extLst>
              <a:ext uri="{FF2B5EF4-FFF2-40B4-BE49-F238E27FC236}">
                <a16:creationId xmlns:a16="http://schemas.microsoft.com/office/drawing/2014/main" id="{696A24C9-36E0-4AE6-AC84-07A7391433B7}"/>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extBox 5">
            <a:extLst>
              <a:ext uri="{FF2B5EF4-FFF2-40B4-BE49-F238E27FC236}">
                <a16:creationId xmlns:a16="http://schemas.microsoft.com/office/drawing/2014/main" id="{4B13A9DE-DC33-456D-9CC7-CFA46F22DF6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7" name="Group 6">
            <a:extLst>
              <a:ext uri="{FF2B5EF4-FFF2-40B4-BE49-F238E27FC236}">
                <a16:creationId xmlns:a16="http://schemas.microsoft.com/office/drawing/2014/main" id="{0B2D4396-F0C9-4FA6-92E5-853FC3651A2D}"/>
              </a:ext>
            </a:extLst>
          </p:cNvPr>
          <p:cNvGrpSpPr/>
          <p:nvPr userDrawn="1"/>
        </p:nvGrpSpPr>
        <p:grpSpPr>
          <a:xfrm flipH="1">
            <a:off x="7561328" y="0"/>
            <a:ext cx="4831840" cy="3541007"/>
            <a:chOff x="-192127" y="-2"/>
            <a:chExt cx="4831840" cy="3367272"/>
          </a:xfrm>
        </p:grpSpPr>
        <p:sp>
          <p:nvSpPr>
            <p:cNvPr id="8" name="Diagonal Stripe 7">
              <a:extLst>
                <a:ext uri="{FF2B5EF4-FFF2-40B4-BE49-F238E27FC236}">
                  <a16:creationId xmlns:a16="http://schemas.microsoft.com/office/drawing/2014/main" id="{0C8358B4-AE6B-4FAD-B39C-55396861D202}"/>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9" name="Straight Connector 8">
              <a:extLst>
                <a:ext uri="{FF2B5EF4-FFF2-40B4-BE49-F238E27FC236}">
                  <a16:creationId xmlns:a16="http://schemas.microsoft.com/office/drawing/2014/main" id="{8D46880B-AEBB-4FFA-B450-93C0A82F628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Parallelogram 9">
              <a:extLst>
                <a:ext uri="{FF2B5EF4-FFF2-40B4-BE49-F238E27FC236}">
                  <a16:creationId xmlns:a16="http://schemas.microsoft.com/office/drawing/2014/main" id="{12560912-DE53-4361-9047-77BF108838B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Parallelogram 10">
            <a:extLst>
              <a:ext uri="{FF2B5EF4-FFF2-40B4-BE49-F238E27FC236}">
                <a16:creationId xmlns:a16="http://schemas.microsoft.com/office/drawing/2014/main" id="{3008562E-1477-40D7-840B-6A885A0F579F}"/>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Tree>
    <p:extLst>
      <p:ext uri="{BB962C8B-B14F-4D97-AF65-F5344CB8AC3E}">
        <p14:creationId xmlns:p14="http://schemas.microsoft.com/office/powerpoint/2010/main" val="69552874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AAA5-DA3C-4D8F-8A03-7A5E5E201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DF1B3-5A86-44BE-A359-506C20AA4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738962-3D65-4014-9FA6-2BD100DF7B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6CE633-28AF-4873-84AB-4ADA8821C54B}"/>
              </a:ext>
            </a:extLst>
          </p:cNvPr>
          <p:cNvSpPr>
            <a:spLocks noGrp="1"/>
          </p:cNvSpPr>
          <p:nvPr>
            <p:ph type="dt" sz="half" idx="10"/>
          </p:nvPr>
        </p:nvSpPr>
        <p:spPr/>
        <p:txBody>
          <a:bodyPr/>
          <a:lstStyle/>
          <a:p>
            <a:fld id="{EE0B9F9D-C4BA-4F3A-B5AB-D6E01648B770}" type="datetimeFigureOut">
              <a:rPr lang="en-US" smtClean="0"/>
              <a:t>12/11/2024</a:t>
            </a:fld>
            <a:endParaRPr lang="en-US"/>
          </a:p>
        </p:txBody>
      </p:sp>
      <p:sp>
        <p:nvSpPr>
          <p:cNvPr id="6" name="Footer Placeholder 5">
            <a:extLst>
              <a:ext uri="{FF2B5EF4-FFF2-40B4-BE49-F238E27FC236}">
                <a16:creationId xmlns:a16="http://schemas.microsoft.com/office/drawing/2014/main" id="{6232EF76-7875-4C73-9BCF-33262E140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A149B-3667-42F4-9BCB-251D7C5F3E96}"/>
              </a:ext>
            </a:extLst>
          </p:cNvPr>
          <p:cNvSpPr>
            <a:spLocks noGrp="1"/>
          </p:cNvSpPr>
          <p:nvPr>
            <p:ph type="sldNum" sz="quarter" idx="12"/>
          </p:nvPr>
        </p:nvSpPr>
        <p:spPr/>
        <p:txBody>
          <a:bodyPr/>
          <a:lstStyle/>
          <a:p>
            <a:fld id="{A167A1E3-5753-4DDD-88B4-2E7A9545BBAD}" type="slidenum">
              <a:rPr lang="en-US" smtClean="0"/>
              <a:t>‹#›</a:t>
            </a:fld>
            <a:endParaRPr lang="en-US"/>
          </a:p>
        </p:txBody>
      </p:sp>
      <p:sp>
        <p:nvSpPr>
          <p:cNvPr id="8" name="Rectangle 7">
            <a:extLst>
              <a:ext uri="{FF2B5EF4-FFF2-40B4-BE49-F238E27FC236}">
                <a16:creationId xmlns:a16="http://schemas.microsoft.com/office/drawing/2014/main" id="{F293C3C1-69B9-4121-90D9-BDA2540EE88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ight Triangle 8">
            <a:extLst>
              <a:ext uri="{FF2B5EF4-FFF2-40B4-BE49-F238E27FC236}">
                <a16:creationId xmlns:a16="http://schemas.microsoft.com/office/drawing/2014/main" id="{0D8E66F1-364A-4B49-8567-1B5C7B9C6D53}"/>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39D0A5-0299-4A56-A271-81BDD51458FC}"/>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6B0A87-CBE5-4F4F-A7F6-E05732279B58}"/>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78A6C2-0CFE-4DEB-907E-0552153F16CE}"/>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99245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4801-F607-4E00-BAF6-B1FFC3AEF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4B244C-971D-45D1-A56A-5CEABCA235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B87662-6CBE-4154-844D-695805770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3AD444-E900-4E4B-8FF4-ADEC1590AB66}"/>
              </a:ext>
            </a:extLst>
          </p:cNvPr>
          <p:cNvSpPr>
            <a:spLocks noGrp="1"/>
          </p:cNvSpPr>
          <p:nvPr>
            <p:ph type="dt" sz="half" idx="10"/>
          </p:nvPr>
        </p:nvSpPr>
        <p:spPr/>
        <p:txBody>
          <a:bodyPr/>
          <a:lstStyle/>
          <a:p>
            <a:fld id="{EE0B9F9D-C4BA-4F3A-B5AB-D6E01648B770}" type="datetimeFigureOut">
              <a:rPr lang="en-US" smtClean="0"/>
              <a:t>12/11/2024</a:t>
            </a:fld>
            <a:endParaRPr lang="en-US"/>
          </a:p>
        </p:txBody>
      </p:sp>
      <p:sp>
        <p:nvSpPr>
          <p:cNvPr id="6" name="Footer Placeholder 5">
            <a:extLst>
              <a:ext uri="{FF2B5EF4-FFF2-40B4-BE49-F238E27FC236}">
                <a16:creationId xmlns:a16="http://schemas.microsoft.com/office/drawing/2014/main" id="{6AFD66CB-209D-42A8-9DA7-B3BE82EF0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6F6958-195C-4A7D-84DA-904948DEE4ED}"/>
              </a:ext>
            </a:extLst>
          </p:cNvPr>
          <p:cNvSpPr>
            <a:spLocks noGrp="1"/>
          </p:cNvSpPr>
          <p:nvPr>
            <p:ph type="sldNum" sz="quarter" idx="12"/>
          </p:nvPr>
        </p:nvSpPr>
        <p:spPr/>
        <p:txBody>
          <a:bodyPr/>
          <a:lstStyle/>
          <a:p>
            <a:fld id="{A167A1E3-5753-4DDD-88B4-2E7A9545BBAD}" type="slidenum">
              <a:rPr lang="en-US" smtClean="0"/>
              <a:t>‹#›</a:t>
            </a:fld>
            <a:endParaRPr lang="en-US"/>
          </a:p>
        </p:txBody>
      </p:sp>
      <p:sp>
        <p:nvSpPr>
          <p:cNvPr id="8" name="Rectangle 7">
            <a:extLst>
              <a:ext uri="{FF2B5EF4-FFF2-40B4-BE49-F238E27FC236}">
                <a16:creationId xmlns:a16="http://schemas.microsoft.com/office/drawing/2014/main" id="{3E1E1DDE-9237-4DE0-A47A-92E0E76DC6A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ight Triangle 8">
            <a:extLst>
              <a:ext uri="{FF2B5EF4-FFF2-40B4-BE49-F238E27FC236}">
                <a16:creationId xmlns:a16="http://schemas.microsoft.com/office/drawing/2014/main" id="{0736193A-D2FF-4AE2-8064-84C205E4F915}"/>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308E874D-1F9D-46B9-A9D9-DF3BC61F10B7}"/>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B919D8-E7D3-4BE1-9E5A-E6FAF8269A86}"/>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C16E94B-C231-4CB3-80AE-7486FE1792DC}"/>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45202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03939A-5CD2-41C4-B925-8002538E9A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A4F5B1-20A5-4D2D-B57B-96905679C4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C0A56-5151-4358-B1F8-C1608EB67A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B9F9D-C4BA-4F3A-B5AB-D6E01648B770}" type="datetimeFigureOut">
              <a:rPr lang="en-US" smtClean="0"/>
              <a:t>12/11/2024</a:t>
            </a:fld>
            <a:endParaRPr lang="en-US"/>
          </a:p>
        </p:txBody>
      </p:sp>
      <p:sp>
        <p:nvSpPr>
          <p:cNvPr id="5" name="Footer Placeholder 4">
            <a:extLst>
              <a:ext uri="{FF2B5EF4-FFF2-40B4-BE49-F238E27FC236}">
                <a16:creationId xmlns:a16="http://schemas.microsoft.com/office/drawing/2014/main" id="{289B25AE-5812-4999-A398-7A97EF13FA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noProof="0"/>
              <a:t>Add a footer</a:t>
            </a:r>
            <a:endParaRPr lang="en-US" noProof="0" dirty="0"/>
          </a:p>
        </p:txBody>
      </p:sp>
      <p:sp>
        <p:nvSpPr>
          <p:cNvPr id="6" name="Slide Number Placeholder 5">
            <a:extLst>
              <a:ext uri="{FF2B5EF4-FFF2-40B4-BE49-F238E27FC236}">
                <a16:creationId xmlns:a16="http://schemas.microsoft.com/office/drawing/2014/main" id="{651FAFE5-7C5F-463B-874A-69833C634E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9F50C-BE38-4BD0-BA84-9B090E1F2B9B}" type="slidenum">
              <a:rPr lang="en-US" noProof="0" smtClean="0"/>
              <a:pPr/>
              <a:t>‹#›</a:t>
            </a:fld>
            <a:endParaRPr lang="en-US" noProof="0" dirty="0"/>
          </a:p>
        </p:txBody>
      </p:sp>
    </p:spTree>
    <p:extLst>
      <p:ext uri="{BB962C8B-B14F-4D97-AF65-F5344CB8AC3E}">
        <p14:creationId xmlns:p14="http://schemas.microsoft.com/office/powerpoint/2010/main" val="419074187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10" r:id="rId16"/>
    <p:sldLayoutId id="2147483709" r:id="rId17"/>
    <p:sldLayoutId id="2147483711" r:id="rId18"/>
    <p:sldLayoutId id="2147483712" r:id="rId19"/>
    <p:sldLayoutId id="2147483713" r:id="rId20"/>
    <p:sldLayoutId id="2147483714" r:id="rId21"/>
    <p:sldLayoutId id="2147483715" r:id="rId22"/>
    <p:sldLayoutId id="2147483692" r:id="rId23"/>
    <p:sldLayoutId id="2147483697" r:id="rId24"/>
    <p:sldLayoutId id="2147483674" r:id="rId2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ipolar_disorder" TargetMode="External"/><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hyperlink" Target="https://abysmalfailure.com/be/index.htm" TargetMode="Externa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lstStyle/>
          <a:p>
            <a:r>
              <a:rPr lang="en-US" dirty="0"/>
              <a:t>Bipolar Disorder</a:t>
            </a:r>
            <a:endParaRPr lang="en-US" b="0" dirty="0"/>
          </a:p>
        </p:txBody>
      </p:sp>
      <p:sp>
        <p:nvSpPr>
          <p:cNvPr id="3" name="Subtitle 2">
            <a:extLst>
              <a:ext uri="{FF2B5EF4-FFF2-40B4-BE49-F238E27FC236}">
                <a16:creationId xmlns:a16="http://schemas.microsoft.com/office/drawing/2014/main" id="{5C9205DF-8F5E-49F7-B00E-6F58293F5130}"/>
              </a:ext>
            </a:extLst>
          </p:cNvPr>
          <p:cNvSpPr>
            <a:spLocks noGrp="1"/>
          </p:cNvSpPr>
          <p:nvPr>
            <p:ph type="subTitle" idx="1"/>
          </p:nvPr>
        </p:nvSpPr>
        <p:spPr/>
        <p:txBody>
          <a:bodyPr>
            <a:normAutofit fontScale="85000" lnSpcReduction="10000"/>
          </a:bodyPr>
          <a:lstStyle/>
          <a:p>
            <a:r>
              <a:rPr lang="en-US" dirty="0"/>
              <a:t>Bipolar disorder is a mental health condition characterized by extreme mood swings that include emotional high and lows.</a:t>
            </a:r>
          </a:p>
        </p:txBody>
      </p:sp>
      <p:pic>
        <p:nvPicPr>
          <p:cNvPr id="7" name="Picture Placeholder 6">
            <a:extLst>
              <a:ext uri="{FF2B5EF4-FFF2-40B4-BE49-F238E27FC236}">
                <a16:creationId xmlns:a16="http://schemas.microsoft.com/office/drawing/2014/main" id="{C381FD8F-922F-447F-8127-CDAC8D711825}"/>
              </a:ext>
            </a:extLst>
          </p:cNvPr>
          <p:cNvPicPr>
            <a:picLocks noGrp="1" noChangeAspect="1"/>
          </p:cNvPicPr>
          <p:nvPr>
            <p:ph type="pic" sz="quarter" idx="13"/>
          </p:nvPr>
        </p:nvPicPr>
        <p:blipFill>
          <a:blip r:embed="rId2"/>
          <a:srcRect l="6891" r="6891"/>
          <a:stretch>
            <a:fillRect/>
          </a:stretch>
        </p:blipFill>
        <p:spPr/>
      </p:pic>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97A751C7-20C4-4406-82B4-7287FCF871D7}"/>
              </a:ext>
            </a:extLst>
          </p:cNvPr>
          <p:cNvSpPr>
            <a:spLocks noGrp="1"/>
          </p:cNvSpPr>
          <p:nvPr>
            <p:ph type="body" idx="1"/>
          </p:nvPr>
        </p:nvSpPr>
        <p:spPr>
          <a:xfrm>
            <a:off x="517090" y="1074673"/>
            <a:ext cx="5382501" cy="823912"/>
          </a:xfrm>
        </p:spPr>
        <p:txBody>
          <a:bodyPr>
            <a:normAutofit/>
          </a:bodyPr>
          <a:lstStyle/>
          <a:p>
            <a:r>
              <a:rPr lang="en-US" sz="3200" dirty="0">
                <a:solidFill>
                  <a:schemeClr val="accent2"/>
                </a:solidFill>
              </a:rPr>
              <a:t>Awareness of Bipolar Disorder</a:t>
            </a:r>
          </a:p>
        </p:txBody>
      </p:sp>
      <p:sp>
        <p:nvSpPr>
          <p:cNvPr id="11" name="Text Placeholder 10">
            <a:extLst>
              <a:ext uri="{FF2B5EF4-FFF2-40B4-BE49-F238E27FC236}">
                <a16:creationId xmlns:a16="http://schemas.microsoft.com/office/drawing/2014/main" id="{5D39FF8D-34D0-4BE1-B86F-964815A49EFD}"/>
              </a:ext>
            </a:extLst>
          </p:cNvPr>
          <p:cNvSpPr>
            <a:spLocks noGrp="1"/>
          </p:cNvSpPr>
          <p:nvPr>
            <p:ph type="body" sz="quarter" idx="3"/>
          </p:nvPr>
        </p:nvSpPr>
        <p:spPr>
          <a:xfrm>
            <a:off x="6170612" y="1074673"/>
            <a:ext cx="5183188" cy="1124144"/>
          </a:xfrm>
        </p:spPr>
        <p:txBody>
          <a:bodyPr>
            <a:normAutofit/>
          </a:bodyPr>
          <a:lstStyle/>
          <a:p>
            <a:r>
              <a:rPr lang="en-US" sz="3200" dirty="0">
                <a:solidFill>
                  <a:schemeClr val="accent2"/>
                </a:solidFill>
              </a:rPr>
              <a:t>Suggestions for Managing Bipolar Disorder</a:t>
            </a:r>
          </a:p>
        </p:txBody>
      </p:sp>
      <p:sp>
        <p:nvSpPr>
          <p:cNvPr id="12" name="Content Placeholder 11">
            <a:extLst>
              <a:ext uri="{FF2B5EF4-FFF2-40B4-BE49-F238E27FC236}">
                <a16:creationId xmlns:a16="http://schemas.microsoft.com/office/drawing/2014/main" id="{AB3E6986-8451-44FF-B617-ED044DFCCB79}"/>
              </a:ext>
            </a:extLst>
          </p:cNvPr>
          <p:cNvSpPr>
            <a:spLocks noGrp="1"/>
          </p:cNvSpPr>
          <p:nvPr>
            <p:ph sz="quarter" idx="4"/>
          </p:nvPr>
        </p:nvSpPr>
        <p:spPr>
          <a:xfrm>
            <a:off x="6170612" y="2198816"/>
            <a:ext cx="5183188" cy="3684588"/>
          </a:xfrm>
        </p:spPr>
        <p:txBody>
          <a:bodyPr/>
          <a:lstStyle/>
          <a:p>
            <a:pPr marL="0" indent="0">
              <a:buNone/>
            </a:pPr>
            <a:r>
              <a:rPr lang="en-US" dirty="0"/>
              <a:t>Encourage early diagnosis, regular monitoring of mood changes, consistent medication adherence, and therapy. Promote a stable routine, regular sleep, exercise, and a balanced diet. Support from family and peers is crucial, and minimizing stress and substance use can help prevent episodes.</a:t>
            </a:r>
          </a:p>
        </p:txBody>
      </p:sp>
      <p:sp>
        <p:nvSpPr>
          <p:cNvPr id="10" name="Content Placeholder 9">
            <a:extLst>
              <a:ext uri="{FF2B5EF4-FFF2-40B4-BE49-F238E27FC236}">
                <a16:creationId xmlns:a16="http://schemas.microsoft.com/office/drawing/2014/main" id="{C288A221-E29C-4D89-8B9F-71F1EEC88AD1}"/>
              </a:ext>
            </a:extLst>
          </p:cNvPr>
          <p:cNvSpPr>
            <a:spLocks noGrp="1"/>
          </p:cNvSpPr>
          <p:nvPr>
            <p:ph sz="half" idx="2"/>
          </p:nvPr>
        </p:nvSpPr>
        <p:spPr>
          <a:xfrm>
            <a:off x="517090" y="1898585"/>
            <a:ext cx="5391749" cy="3684588"/>
          </a:xfrm>
        </p:spPr>
        <p:txBody>
          <a:bodyPr/>
          <a:lstStyle/>
          <a:p>
            <a:pPr marL="0" indent="0">
              <a:buNone/>
            </a:pPr>
            <a:r>
              <a:rPr lang="en-US" dirty="0"/>
              <a:t>Bipolar disorder is often misunderstood, leading to stigma and misdiagnosis. It is important to recognize the mood swings as more than just moodiness—they involve distinct phases of mania/hypomania and depression. Awareness can help individuals seek proper treatment and support.</a:t>
            </a:r>
          </a:p>
        </p:txBody>
      </p:sp>
      <p:sp>
        <p:nvSpPr>
          <p:cNvPr id="13" name="Rectangle 12">
            <a:extLst>
              <a:ext uri="{FF2B5EF4-FFF2-40B4-BE49-F238E27FC236}">
                <a16:creationId xmlns:a16="http://schemas.microsoft.com/office/drawing/2014/main" id="{ED62A56E-7169-456F-BC0E-C336B26EE506}"/>
              </a:ext>
            </a:extLst>
          </p:cNvPr>
          <p:cNvSpPr/>
          <p:nvPr/>
        </p:nvSpPr>
        <p:spPr>
          <a:xfrm>
            <a:off x="11028784" y="307910"/>
            <a:ext cx="961053" cy="466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38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625F9B-410E-4DAB-BA6A-BC46E0CB6363}"/>
              </a:ext>
            </a:extLst>
          </p:cNvPr>
          <p:cNvSpPr>
            <a:spLocks noGrp="1"/>
          </p:cNvSpPr>
          <p:nvPr>
            <p:ph type="title"/>
          </p:nvPr>
        </p:nvSpPr>
        <p:spPr>
          <a:xfrm>
            <a:off x="6283841" y="2266950"/>
            <a:ext cx="4911633" cy="929300"/>
          </a:xfrm>
        </p:spPr>
        <p:txBody>
          <a:bodyPr/>
          <a:lstStyle/>
          <a:p>
            <a:r>
              <a:rPr lang="en-US" dirty="0"/>
              <a:t>Conclusion</a:t>
            </a:r>
          </a:p>
        </p:txBody>
      </p:sp>
      <p:sp>
        <p:nvSpPr>
          <p:cNvPr id="9" name="Text Placeholder 8">
            <a:extLst>
              <a:ext uri="{FF2B5EF4-FFF2-40B4-BE49-F238E27FC236}">
                <a16:creationId xmlns:a16="http://schemas.microsoft.com/office/drawing/2014/main" id="{E2612E81-2238-42A6-BF72-2109371E987E}"/>
              </a:ext>
            </a:extLst>
          </p:cNvPr>
          <p:cNvSpPr>
            <a:spLocks noGrp="1"/>
          </p:cNvSpPr>
          <p:nvPr>
            <p:ph type="body" idx="1"/>
          </p:nvPr>
        </p:nvSpPr>
        <p:spPr>
          <a:xfrm>
            <a:off x="6283842" y="3196251"/>
            <a:ext cx="4911633" cy="3309324"/>
          </a:xfrm>
        </p:spPr>
        <p:txBody>
          <a:bodyPr>
            <a:normAutofit fontScale="92500" lnSpcReduction="20000"/>
          </a:bodyPr>
          <a:lstStyle/>
          <a:p>
            <a:r>
              <a:rPr lang="en-US" dirty="0"/>
              <a:t>In conclusion, bipolar disorder is a complex mental health condition that affects individuals' emotional and behavioral stability. Early diagnosis, awareness, and effective treatment strategies, including therapy and medication, are crucial for managing symptoms. By increasing understanding and reducing stigma, we can improve support for individuals living with bipolar disorder and enhance their quality of life.</a:t>
            </a:r>
          </a:p>
        </p:txBody>
      </p:sp>
    </p:spTree>
    <p:extLst>
      <p:ext uri="{BB962C8B-B14F-4D97-AF65-F5344CB8AC3E}">
        <p14:creationId xmlns:p14="http://schemas.microsoft.com/office/powerpoint/2010/main" val="937942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3DB00F-71AA-45C0-B012-78A3619CC6FB}"/>
              </a:ext>
            </a:extLst>
          </p:cNvPr>
          <p:cNvSpPr>
            <a:spLocks noGrp="1"/>
          </p:cNvSpPr>
          <p:nvPr>
            <p:ph type="ctrTitle"/>
          </p:nvPr>
        </p:nvSpPr>
        <p:spPr/>
        <p:txBody>
          <a:bodyPr/>
          <a:lstStyle/>
          <a:p>
            <a:r>
              <a:rPr lang="en-US" dirty="0"/>
              <a:t>Thank you</a:t>
            </a:r>
          </a:p>
        </p:txBody>
      </p:sp>
      <p:sp>
        <p:nvSpPr>
          <p:cNvPr id="6" name="Footer Placeholder 5">
            <a:extLst>
              <a:ext uri="{FF2B5EF4-FFF2-40B4-BE49-F238E27FC236}">
                <a16:creationId xmlns:a16="http://schemas.microsoft.com/office/drawing/2014/main" id="{0D150918-E2E7-4BBD-B9A6-BFD441E8C660}"/>
              </a:ext>
            </a:extLst>
          </p:cNvPr>
          <p:cNvSpPr>
            <a:spLocks noGrp="1"/>
          </p:cNvSpPr>
          <p:nvPr>
            <p:ph type="ftr" sz="quarter" idx="11"/>
          </p:nvPr>
        </p:nvSpPr>
        <p:spPr/>
        <p:txBody>
          <a:bodyPr/>
          <a:lstStyle/>
          <a:p>
            <a:r>
              <a:rPr lang="en-US" noProof="0"/>
              <a:t>Add a footer</a:t>
            </a:r>
            <a:endParaRPr lang="en-US" noProof="0" dirty="0"/>
          </a:p>
        </p:txBody>
      </p:sp>
      <p:sp>
        <p:nvSpPr>
          <p:cNvPr id="7" name="Slide Number Placeholder 6">
            <a:extLst>
              <a:ext uri="{FF2B5EF4-FFF2-40B4-BE49-F238E27FC236}">
                <a16:creationId xmlns:a16="http://schemas.microsoft.com/office/drawing/2014/main" id="{2D03DF76-CC46-4E41-91F3-51B9631C4AC6}"/>
              </a:ext>
            </a:extLst>
          </p:cNvPr>
          <p:cNvSpPr>
            <a:spLocks noGrp="1"/>
          </p:cNvSpPr>
          <p:nvPr>
            <p:ph type="sldNum" sz="quarter" idx="12"/>
          </p:nvPr>
        </p:nvSpPr>
        <p:spPr/>
        <p:txBody>
          <a:bodyPr/>
          <a:lstStyle/>
          <a:p>
            <a:fld id="{8699F50C-BE38-4BD0-BA84-9B090E1F2B9B}" type="slidenum">
              <a:rPr lang="en-US" noProof="0" smtClean="0"/>
              <a:t>12</a:t>
            </a:fld>
            <a:endParaRPr lang="en-US" noProof="0" dirty="0"/>
          </a:p>
        </p:txBody>
      </p:sp>
    </p:spTree>
    <p:extLst>
      <p:ext uri="{BB962C8B-B14F-4D97-AF65-F5344CB8AC3E}">
        <p14:creationId xmlns:p14="http://schemas.microsoft.com/office/powerpoint/2010/main" val="408022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456676"/>
            <a:ext cx="4942829" cy="3631140"/>
          </a:xfrm>
        </p:spPr>
        <p:txBody>
          <a:bodyPr>
            <a:normAutofit fontScale="92500" lnSpcReduction="10000"/>
          </a:bodyPr>
          <a:lstStyle/>
          <a:p>
            <a:pPr marL="0" lvl="0" indent="0">
              <a:buNone/>
            </a:pPr>
            <a:r>
              <a:rPr lang="en-US" dirty="0"/>
              <a:t>Today, We’ll be discussing </a:t>
            </a:r>
            <a:r>
              <a:rPr lang="en-US" b="1" dirty="0"/>
              <a:t>bipolar disorder</a:t>
            </a:r>
            <a:r>
              <a:rPr lang="en-US" dirty="0"/>
              <a:t>, a complex mental health condition that affects millions of people worldwide. Through this presentation, We aim to shed light on its defining characteristics, its impact on individuals and society, and the importance of awareness and early intervention. Together, we’ll explore how science and empathy can pave the way for better understanding and support for those living with bipolar disorder</a:t>
            </a:r>
          </a:p>
        </p:txBody>
      </p:sp>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a:t>Introduction</a:t>
            </a:r>
            <a:endParaRPr lang="en-US" b="0" dirty="0"/>
          </a:p>
        </p:txBody>
      </p:sp>
      <p:pic>
        <p:nvPicPr>
          <p:cNvPr id="10" name="Picture Placeholder 9">
            <a:extLst>
              <a:ext uri="{FF2B5EF4-FFF2-40B4-BE49-F238E27FC236}">
                <a16:creationId xmlns:a16="http://schemas.microsoft.com/office/drawing/2014/main" id="{2595F591-86F9-45A4-8F4C-F8A0D37910A5}"/>
              </a:ext>
            </a:extLst>
          </p:cNvPr>
          <p:cNvPicPr>
            <a:picLocks noGrp="1" noChangeAspect="1"/>
          </p:cNvPicPr>
          <p:nvPr>
            <p:ph type="pic" sz="quarter" idx="10"/>
          </p:nvPr>
        </p:nvPicPr>
        <p:blipFill>
          <a:blip r:embed="rId2"/>
          <a:srcRect l="22945" r="22945"/>
          <a:stretch>
            <a:fillRect/>
          </a:stretch>
        </p:blipFill>
        <p:spPr/>
      </p:pic>
    </p:spTree>
    <p:extLst>
      <p:ext uri="{BB962C8B-B14F-4D97-AF65-F5344CB8AC3E}">
        <p14:creationId xmlns:p14="http://schemas.microsoft.com/office/powerpoint/2010/main" val="972005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C0961F4-0F6A-4E1E-B440-85978654EB3A}"/>
              </a:ext>
            </a:extLst>
          </p:cNvPr>
          <p:cNvSpPr>
            <a:spLocks noGrp="1"/>
          </p:cNvSpPr>
          <p:nvPr>
            <p:ph type="title"/>
          </p:nvPr>
        </p:nvSpPr>
        <p:spPr/>
        <p:txBody>
          <a:bodyPr/>
          <a:lstStyle/>
          <a:p>
            <a:r>
              <a:rPr lang="en-US" dirty="0"/>
              <a:t>Types of Bipolar Disorder</a:t>
            </a:r>
          </a:p>
        </p:txBody>
      </p:sp>
      <p:pic>
        <p:nvPicPr>
          <p:cNvPr id="11" name="Content Placeholder 10">
            <a:extLst>
              <a:ext uri="{FF2B5EF4-FFF2-40B4-BE49-F238E27FC236}">
                <a16:creationId xmlns:a16="http://schemas.microsoft.com/office/drawing/2014/main" id="{47F320D7-F28F-4CB4-B7DF-D8962CCC88A4}"/>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6461521" y="2724356"/>
            <a:ext cx="5035957" cy="2685844"/>
          </a:xfrm>
        </p:spPr>
      </p:pic>
      <p:pic>
        <p:nvPicPr>
          <p:cNvPr id="14" name="Picture 13">
            <a:extLst>
              <a:ext uri="{FF2B5EF4-FFF2-40B4-BE49-F238E27FC236}">
                <a16:creationId xmlns:a16="http://schemas.microsoft.com/office/drawing/2014/main" id="{14818A22-EA62-422E-BC14-AF8D11C9CFD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97675" y="1830388"/>
            <a:ext cx="5715000" cy="3810000"/>
          </a:xfrm>
          <a:prstGeom prst="rect">
            <a:avLst/>
          </a:prstGeom>
        </p:spPr>
      </p:pic>
      <p:sp>
        <p:nvSpPr>
          <p:cNvPr id="15" name="Rectangle 14">
            <a:extLst>
              <a:ext uri="{FF2B5EF4-FFF2-40B4-BE49-F238E27FC236}">
                <a16:creationId xmlns:a16="http://schemas.microsoft.com/office/drawing/2014/main" id="{CD811689-A6C4-446A-B08B-CCC2B32CAEE2}"/>
              </a:ext>
            </a:extLst>
          </p:cNvPr>
          <p:cNvSpPr/>
          <p:nvPr/>
        </p:nvSpPr>
        <p:spPr>
          <a:xfrm>
            <a:off x="11028784" y="307910"/>
            <a:ext cx="961053" cy="466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243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B79EAFF-2C35-46D8-97CC-13F8009D5D77}"/>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2FB9F5FB-9736-4E46-84ED-0DC9ACB70839}"/>
              </a:ext>
            </a:extLst>
          </p:cNvPr>
          <p:cNvSpPr>
            <a:spLocks noGrp="1"/>
          </p:cNvSpPr>
          <p:nvPr>
            <p:ph type="body" idx="1"/>
          </p:nvPr>
        </p:nvSpPr>
        <p:spPr>
          <a:xfrm>
            <a:off x="518678" y="1508923"/>
            <a:ext cx="10296472" cy="520060"/>
          </a:xfrm>
        </p:spPr>
        <p:txBody>
          <a:bodyPr/>
          <a:lstStyle/>
          <a:p>
            <a:pPr marL="0" indent="0">
              <a:buNone/>
            </a:pPr>
            <a:r>
              <a:rPr lang="en-US" dirty="0"/>
              <a:t>Symptoms</a:t>
            </a:r>
          </a:p>
        </p:txBody>
      </p:sp>
      <p:sp>
        <p:nvSpPr>
          <p:cNvPr id="11" name="Text Placeholder 10">
            <a:extLst>
              <a:ext uri="{FF2B5EF4-FFF2-40B4-BE49-F238E27FC236}">
                <a16:creationId xmlns:a16="http://schemas.microsoft.com/office/drawing/2014/main" id="{D4027E62-91FA-4A7A-887E-D46BE3CAD0A3}"/>
              </a:ext>
            </a:extLst>
          </p:cNvPr>
          <p:cNvSpPr>
            <a:spLocks noGrp="1"/>
          </p:cNvSpPr>
          <p:nvPr>
            <p:ph type="body" sz="quarter" idx="3"/>
          </p:nvPr>
        </p:nvSpPr>
        <p:spPr>
          <a:xfrm>
            <a:off x="518678" y="2423913"/>
            <a:ext cx="9915196" cy="894614"/>
          </a:xfrm>
        </p:spPr>
        <p:txBody>
          <a:bodyPr>
            <a:normAutofit/>
          </a:bodyPr>
          <a:lstStyle/>
          <a:p>
            <a:r>
              <a:rPr lang="en-US" sz="2800" dirty="0"/>
              <a:t>Cause</a:t>
            </a:r>
          </a:p>
        </p:txBody>
      </p:sp>
      <p:sp>
        <p:nvSpPr>
          <p:cNvPr id="12" name="Content Placeholder 11">
            <a:extLst>
              <a:ext uri="{FF2B5EF4-FFF2-40B4-BE49-F238E27FC236}">
                <a16:creationId xmlns:a16="http://schemas.microsoft.com/office/drawing/2014/main" id="{1234A65D-695C-4A3E-BA3B-8AF9C0B9C501}"/>
              </a:ext>
            </a:extLst>
          </p:cNvPr>
          <p:cNvSpPr>
            <a:spLocks noGrp="1"/>
          </p:cNvSpPr>
          <p:nvPr>
            <p:ph sz="quarter" idx="4"/>
          </p:nvPr>
        </p:nvSpPr>
        <p:spPr>
          <a:xfrm>
            <a:off x="774700" y="3338108"/>
            <a:ext cx="10898622" cy="894614"/>
          </a:xfrm>
        </p:spPr>
        <p:txBody>
          <a:bodyPr>
            <a:normAutofit/>
          </a:bodyPr>
          <a:lstStyle/>
          <a:p>
            <a:pPr marL="0" indent="0">
              <a:lnSpc>
                <a:spcPct val="70000"/>
              </a:lnSpc>
              <a:buNone/>
            </a:pPr>
            <a:r>
              <a:rPr lang="en-US" sz="2200" dirty="0"/>
              <a:t>Genetic factors, brain chemical imbalances, and environmental triggers like stress, sleep issues, and substance abuse contribute to bipolar disorder.</a:t>
            </a:r>
          </a:p>
        </p:txBody>
      </p:sp>
      <p:sp>
        <p:nvSpPr>
          <p:cNvPr id="10" name="Content Placeholder 9">
            <a:extLst>
              <a:ext uri="{FF2B5EF4-FFF2-40B4-BE49-F238E27FC236}">
                <a16:creationId xmlns:a16="http://schemas.microsoft.com/office/drawing/2014/main" id="{A996A1B5-34A5-43F8-AD3E-662BD478F433}"/>
              </a:ext>
            </a:extLst>
          </p:cNvPr>
          <p:cNvSpPr>
            <a:spLocks noGrp="1"/>
          </p:cNvSpPr>
          <p:nvPr>
            <p:ph sz="half" idx="2"/>
          </p:nvPr>
        </p:nvSpPr>
        <p:spPr>
          <a:xfrm>
            <a:off x="774698" y="4374403"/>
            <a:ext cx="10314163" cy="823912"/>
          </a:xfrm>
        </p:spPr>
        <p:txBody>
          <a:bodyPr>
            <a:normAutofit/>
          </a:bodyPr>
          <a:lstStyle/>
          <a:p>
            <a:pPr marL="0" indent="0">
              <a:lnSpc>
                <a:spcPct val="80000"/>
              </a:lnSpc>
              <a:buNone/>
            </a:pPr>
            <a:r>
              <a:rPr lang="en-US" sz="2200" dirty="0"/>
              <a:t>Bipolar disorder is often misunderstood and misdiagnosed, affecting daily life, work, and relationships if untreated.</a:t>
            </a:r>
          </a:p>
        </p:txBody>
      </p:sp>
      <p:sp>
        <p:nvSpPr>
          <p:cNvPr id="7" name="Rectangle 6">
            <a:extLst>
              <a:ext uri="{FF2B5EF4-FFF2-40B4-BE49-F238E27FC236}">
                <a16:creationId xmlns:a16="http://schemas.microsoft.com/office/drawing/2014/main" id="{88698F10-85E5-45A0-8F66-CCC6E830F81D}"/>
              </a:ext>
            </a:extLst>
          </p:cNvPr>
          <p:cNvSpPr/>
          <p:nvPr/>
        </p:nvSpPr>
        <p:spPr>
          <a:xfrm>
            <a:off x="11028784" y="307910"/>
            <a:ext cx="961053" cy="466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5">
            <a:extLst>
              <a:ext uri="{FF2B5EF4-FFF2-40B4-BE49-F238E27FC236}">
                <a16:creationId xmlns:a16="http://schemas.microsoft.com/office/drawing/2014/main" id="{C9E9C33A-6829-43A9-9D7F-C4A70A129B93}"/>
              </a:ext>
            </a:extLst>
          </p:cNvPr>
          <p:cNvSpPr txBox="1">
            <a:spLocks/>
          </p:cNvSpPr>
          <p:nvPr/>
        </p:nvSpPr>
        <p:spPr>
          <a:xfrm>
            <a:off x="518678" y="5029555"/>
            <a:ext cx="10296472" cy="5200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lang="en-US" sz="2800" b="1"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Treatment</a:t>
            </a:r>
          </a:p>
        </p:txBody>
      </p:sp>
      <p:sp>
        <p:nvSpPr>
          <p:cNvPr id="14" name="Content Placeholder 9">
            <a:extLst>
              <a:ext uri="{FF2B5EF4-FFF2-40B4-BE49-F238E27FC236}">
                <a16:creationId xmlns:a16="http://schemas.microsoft.com/office/drawing/2014/main" id="{A305DF79-80EE-47F6-A7AE-284169C37C72}"/>
              </a:ext>
            </a:extLst>
          </p:cNvPr>
          <p:cNvSpPr txBox="1">
            <a:spLocks/>
          </p:cNvSpPr>
          <p:nvPr/>
        </p:nvSpPr>
        <p:spPr>
          <a:xfrm>
            <a:off x="774698" y="5549615"/>
            <a:ext cx="10314163"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sz="2200" dirty="0"/>
              <a:t>Treatment includes mood stabilizers, antipsychotics, antidepressants, therapy (CBT, family therapy), healthy lifestyle habits, and hospitalization for severe cases.</a:t>
            </a:r>
          </a:p>
        </p:txBody>
      </p:sp>
      <p:sp>
        <p:nvSpPr>
          <p:cNvPr id="15" name="Content Placeholder 5">
            <a:extLst>
              <a:ext uri="{FF2B5EF4-FFF2-40B4-BE49-F238E27FC236}">
                <a16:creationId xmlns:a16="http://schemas.microsoft.com/office/drawing/2014/main" id="{4F08498B-8435-40AE-869A-7013CAB26442}"/>
              </a:ext>
            </a:extLst>
          </p:cNvPr>
          <p:cNvSpPr txBox="1">
            <a:spLocks/>
          </p:cNvSpPr>
          <p:nvPr/>
        </p:nvSpPr>
        <p:spPr>
          <a:xfrm>
            <a:off x="518678" y="3859227"/>
            <a:ext cx="10296472" cy="5200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lang="en-US" sz="2800" b="1"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Awareness</a:t>
            </a:r>
          </a:p>
        </p:txBody>
      </p:sp>
      <p:sp>
        <p:nvSpPr>
          <p:cNvPr id="16" name="Content Placeholder 9">
            <a:extLst>
              <a:ext uri="{FF2B5EF4-FFF2-40B4-BE49-F238E27FC236}">
                <a16:creationId xmlns:a16="http://schemas.microsoft.com/office/drawing/2014/main" id="{20F9F0C9-5291-43DF-B487-419DD16168E0}"/>
              </a:ext>
            </a:extLst>
          </p:cNvPr>
          <p:cNvSpPr txBox="1">
            <a:spLocks/>
          </p:cNvSpPr>
          <p:nvPr/>
        </p:nvSpPr>
        <p:spPr>
          <a:xfrm>
            <a:off x="774698" y="2065379"/>
            <a:ext cx="10314163" cy="82391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Manic episodes involve high mood, energy, impulsivity, and racing thoughts; hypomanic episodes are milder; depressive episodes include sadness, fatigue, and difficulty concentrating.</a:t>
            </a:r>
          </a:p>
        </p:txBody>
      </p:sp>
    </p:spTree>
    <p:extLst>
      <p:ext uri="{BB962C8B-B14F-4D97-AF65-F5344CB8AC3E}">
        <p14:creationId xmlns:p14="http://schemas.microsoft.com/office/powerpoint/2010/main" val="332052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625F9B-410E-4DAB-BA6A-BC46E0CB6363}"/>
              </a:ext>
            </a:extLst>
          </p:cNvPr>
          <p:cNvSpPr>
            <a:spLocks noGrp="1"/>
          </p:cNvSpPr>
          <p:nvPr>
            <p:ph type="title"/>
          </p:nvPr>
        </p:nvSpPr>
        <p:spPr>
          <a:xfrm>
            <a:off x="6283842" y="1396870"/>
            <a:ext cx="4911633" cy="1789855"/>
          </a:xfrm>
        </p:spPr>
        <p:txBody>
          <a:bodyPr/>
          <a:lstStyle/>
          <a:p>
            <a:r>
              <a:rPr lang="en-US" dirty="0"/>
              <a:t>Significance</a:t>
            </a:r>
          </a:p>
        </p:txBody>
      </p:sp>
      <p:sp>
        <p:nvSpPr>
          <p:cNvPr id="9" name="Text Placeholder 8">
            <a:extLst>
              <a:ext uri="{FF2B5EF4-FFF2-40B4-BE49-F238E27FC236}">
                <a16:creationId xmlns:a16="http://schemas.microsoft.com/office/drawing/2014/main" id="{E2612E81-2238-42A6-BF72-2109371E987E}"/>
              </a:ext>
            </a:extLst>
          </p:cNvPr>
          <p:cNvSpPr>
            <a:spLocks noGrp="1"/>
          </p:cNvSpPr>
          <p:nvPr>
            <p:ph type="body" idx="1"/>
          </p:nvPr>
        </p:nvSpPr>
        <p:spPr>
          <a:xfrm>
            <a:off x="6283842" y="3244299"/>
            <a:ext cx="4911633" cy="3112051"/>
          </a:xfrm>
        </p:spPr>
        <p:txBody>
          <a:bodyPr>
            <a:normAutofit fontScale="92500" lnSpcReduction="10000"/>
          </a:bodyPr>
          <a:lstStyle/>
          <a:p>
            <a:r>
              <a:rPr lang="en-US" dirty="0"/>
              <a:t>Bipolar disorder holds significant importance due to its profound impact on individuals, families, and society. It affects emotional well-being, relationships, productivity, and quality of life. Raising awareness is vital for reducing stigma, encouraging early diagnosis, and promoting effective treatment, which can greatly improve outcomes and empower those living with the condition to lead fulfilling lives.</a:t>
            </a:r>
          </a:p>
        </p:txBody>
      </p:sp>
      <p:sp>
        <p:nvSpPr>
          <p:cNvPr id="7" name="Slide Number Placeholder 6">
            <a:extLst>
              <a:ext uri="{FF2B5EF4-FFF2-40B4-BE49-F238E27FC236}">
                <a16:creationId xmlns:a16="http://schemas.microsoft.com/office/drawing/2014/main" id="{4FB84832-C795-4765-90E8-BF3C119A11E0}"/>
              </a:ext>
            </a:extLst>
          </p:cNvPr>
          <p:cNvSpPr>
            <a:spLocks noGrp="1"/>
          </p:cNvSpPr>
          <p:nvPr>
            <p:ph type="sldNum" sz="quarter" idx="4294967295"/>
          </p:nvPr>
        </p:nvSpPr>
        <p:spPr>
          <a:xfrm>
            <a:off x="9448800" y="6356350"/>
            <a:ext cx="2743200" cy="365125"/>
          </a:xfrm>
        </p:spPr>
        <p:txBody>
          <a:bodyPr/>
          <a:lstStyle/>
          <a:p>
            <a:fld id="{8699F50C-BE38-4BD0-BA84-9B090E1F2B9B}" type="slidenum">
              <a:rPr lang="en-US" noProof="0" smtClean="0"/>
              <a:t>5</a:t>
            </a:fld>
            <a:endParaRPr lang="en-US" noProof="0" dirty="0"/>
          </a:p>
        </p:txBody>
      </p:sp>
    </p:spTree>
    <p:extLst>
      <p:ext uri="{BB962C8B-B14F-4D97-AF65-F5344CB8AC3E}">
        <p14:creationId xmlns:p14="http://schemas.microsoft.com/office/powerpoint/2010/main" val="238310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B79EAFF-2C35-46D8-97CC-13F8009D5D77}"/>
              </a:ext>
            </a:extLst>
          </p:cNvPr>
          <p:cNvSpPr>
            <a:spLocks noGrp="1"/>
          </p:cNvSpPr>
          <p:nvPr>
            <p:ph type="title"/>
          </p:nvPr>
        </p:nvSpPr>
        <p:spPr/>
        <p:txBody>
          <a:bodyPr/>
          <a:lstStyle/>
          <a:p>
            <a:r>
              <a:rPr lang="en-US" dirty="0"/>
              <a:t>Methodology</a:t>
            </a:r>
          </a:p>
        </p:txBody>
      </p:sp>
      <p:sp>
        <p:nvSpPr>
          <p:cNvPr id="6" name="Content Placeholder 5">
            <a:extLst>
              <a:ext uri="{FF2B5EF4-FFF2-40B4-BE49-F238E27FC236}">
                <a16:creationId xmlns:a16="http://schemas.microsoft.com/office/drawing/2014/main" id="{2FB9F5FB-9736-4E46-84ED-0DC9ACB70839}"/>
              </a:ext>
            </a:extLst>
          </p:cNvPr>
          <p:cNvSpPr>
            <a:spLocks noGrp="1"/>
          </p:cNvSpPr>
          <p:nvPr>
            <p:ph type="body" idx="1"/>
          </p:nvPr>
        </p:nvSpPr>
        <p:spPr>
          <a:xfrm>
            <a:off x="518678" y="1508923"/>
            <a:ext cx="10296472" cy="520060"/>
          </a:xfrm>
        </p:spPr>
        <p:txBody>
          <a:bodyPr/>
          <a:lstStyle/>
          <a:p>
            <a:pPr marL="0" indent="0">
              <a:buNone/>
            </a:pPr>
            <a:r>
              <a:rPr lang="en-US" dirty="0"/>
              <a:t>Research Design</a:t>
            </a:r>
          </a:p>
        </p:txBody>
      </p:sp>
      <p:sp>
        <p:nvSpPr>
          <p:cNvPr id="11" name="Text Placeholder 10">
            <a:extLst>
              <a:ext uri="{FF2B5EF4-FFF2-40B4-BE49-F238E27FC236}">
                <a16:creationId xmlns:a16="http://schemas.microsoft.com/office/drawing/2014/main" id="{D4027E62-91FA-4A7A-887E-D46BE3CAD0A3}"/>
              </a:ext>
            </a:extLst>
          </p:cNvPr>
          <p:cNvSpPr>
            <a:spLocks noGrp="1"/>
          </p:cNvSpPr>
          <p:nvPr>
            <p:ph type="body" sz="quarter" idx="3"/>
          </p:nvPr>
        </p:nvSpPr>
        <p:spPr>
          <a:xfrm>
            <a:off x="518678" y="2841164"/>
            <a:ext cx="9915196" cy="671986"/>
          </a:xfrm>
        </p:spPr>
        <p:txBody>
          <a:bodyPr>
            <a:normAutofit/>
          </a:bodyPr>
          <a:lstStyle/>
          <a:p>
            <a:r>
              <a:rPr lang="en-US" sz="2800" dirty="0"/>
              <a:t>Data Collection</a:t>
            </a:r>
          </a:p>
        </p:txBody>
      </p:sp>
      <p:sp>
        <p:nvSpPr>
          <p:cNvPr id="12" name="Content Placeholder 11">
            <a:extLst>
              <a:ext uri="{FF2B5EF4-FFF2-40B4-BE49-F238E27FC236}">
                <a16:creationId xmlns:a16="http://schemas.microsoft.com/office/drawing/2014/main" id="{1234A65D-695C-4A3E-BA3B-8AF9C0B9C501}"/>
              </a:ext>
            </a:extLst>
          </p:cNvPr>
          <p:cNvSpPr>
            <a:spLocks noGrp="1"/>
          </p:cNvSpPr>
          <p:nvPr>
            <p:ph sz="quarter" idx="4"/>
          </p:nvPr>
        </p:nvSpPr>
        <p:spPr>
          <a:xfrm>
            <a:off x="774700" y="3520407"/>
            <a:ext cx="10898622" cy="894613"/>
          </a:xfrm>
        </p:spPr>
        <p:txBody>
          <a:bodyPr>
            <a:normAutofit/>
          </a:bodyPr>
          <a:lstStyle/>
          <a:p>
            <a:pPr marL="0" indent="0">
              <a:lnSpc>
                <a:spcPct val="70000"/>
              </a:lnSpc>
              <a:buNone/>
            </a:pPr>
            <a:r>
              <a:rPr lang="en-US" sz="1800" dirty="0"/>
              <a:t>Data is collected through internet research, utilizing reputable sources such as academic journals and case studies to understand bipolar disorder. Additionally, interviews with psychologists provide expert insights on diagnosis, treatment, and challenges in managing the condition.</a:t>
            </a:r>
          </a:p>
        </p:txBody>
      </p:sp>
      <p:sp>
        <p:nvSpPr>
          <p:cNvPr id="10" name="Content Placeholder 9">
            <a:extLst>
              <a:ext uri="{FF2B5EF4-FFF2-40B4-BE49-F238E27FC236}">
                <a16:creationId xmlns:a16="http://schemas.microsoft.com/office/drawing/2014/main" id="{A996A1B5-34A5-43F8-AD3E-662BD478F433}"/>
              </a:ext>
            </a:extLst>
          </p:cNvPr>
          <p:cNvSpPr>
            <a:spLocks noGrp="1"/>
          </p:cNvSpPr>
          <p:nvPr>
            <p:ph sz="half" idx="2"/>
          </p:nvPr>
        </p:nvSpPr>
        <p:spPr>
          <a:xfrm>
            <a:off x="774698" y="4896797"/>
            <a:ext cx="10314163" cy="823912"/>
          </a:xfrm>
        </p:spPr>
        <p:txBody>
          <a:bodyPr>
            <a:noAutofit/>
          </a:bodyPr>
          <a:lstStyle/>
          <a:p>
            <a:pPr marL="0" indent="0">
              <a:lnSpc>
                <a:spcPct val="80000"/>
              </a:lnSpc>
              <a:buNone/>
            </a:pPr>
            <a:r>
              <a:rPr lang="en-US" sz="1800" dirty="0"/>
              <a:t>The qualitative data collected through interviews with psychologists and internet research is analyzed by transcribing and coding responses to identify key themes and effective treatments. This analysis helps uncover patterns and challenges in managing bipolar disorder, focusing on the impact of environmental stressors and treatment effectiveness.</a:t>
            </a:r>
          </a:p>
        </p:txBody>
      </p:sp>
      <p:sp>
        <p:nvSpPr>
          <p:cNvPr id="7" name="Rectangle 6">
            <a:extLst>
              <a:ext uri="{FF2B5EF4-FFF2-40B4-BE49-F238E27FC236}">
                <a16:creationId xmlns:a16="http://schemas.microsoft.com/office/drawing/2014/main" id="{88698F10-85E5-45A0-8F66-CCC6E830F81D}"/>
              </a:ext>
            </a:extLst>
          </p:cNvPr>
          <p:cNvSpPr/>
          <p:nvPr/>
        </p:nvSpPr>
        <p:spPr>
          <a:xfrm>
            <a:off x="11028784" y="307910"/>
            <a:ext cx="961053" cy="466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5">
            <a:extLst>
              <a:ext uri="{FF2B5EF4-FFF2-40B4-BE49-F238E27FC236}">
                <a16:creationId xmlns:a16="http://schemas.microsoft.com/office/drawing/2014/main" id="{4F08498B-8435-40AE-869A-7013CAB26442}"/>
              </a:ext>
            </a:extLst>
          </p:cNvPr>
          <p:cNvSpPr txBox="1">
            <a:spLocks/>
          </p:cNvSpPr>
          <p:nvPr/>
        </p:nvSpPr>
        <p:spPr>
          <a:xfrm>
            <a:off x="518678" y="4305751"/>
            <a:ext cx="10296472" cy="52006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lang="en-US" sz="2800" b="1" kern="1200" dirty="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Analysis</a:t>
            </a:r>
          </a:p>
        </p:txBody>
      </p:sp>
      <p:sp>
        <p:nvSpPr>
          <p:cNvPr id="16" name="Content Placeholder 9">
            <a:extLst>
              <a:ext uri="{FF2B5EF4-FFF2-40B4-BE49-F238E27FC236}">
                <a16:creationId xmlns:a16="http://schemas.microsoft.com/office/drawing/2014/main" id="{20F9F0C9-5291-43DF-B487-419DD16168E0}"/>
              </a:ext>
            </a:extLst>
          </p:cNvPr>
          <p:cNvSpPr txBox="1">
            <a:spLocks/>
          </p:cNvSpPr>
          <p:nvPr/>
        </p:nvSpPr>
        <p:spPr>
          <a:xfrm>
            <a:off x="774698" y="2065379"/>
            <a:ext cx="10314163" cy="9508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The research uses a </a:t>
            </a:r>
            <a:r>
              <a:rPr lang="en-US" sz="1800" b="1" dirty="0"/>
              <a:t>descriptive and qualitative design </a:t>
            </a:r>
            <a:r>
              <a:rPr lang="en-US" sz="1800" dirty="0"/>
              <a:t>to explore the nature, symptoms, causes, and treatments of bipolar disorder from psychological, biological, and environmental perspectives. It incorporates case studies and literature reviews to identify gaps in current knowledge and treatment.</a:t>
            </a:r>
          </a:p>
        </p:txBody>
      </p:sp>
    </p:spTree>
    <p:extLst>
      <p:ext uri="{BB962C8B-B14F-4D97-AF65-F5344CB8AC3E}">
        <p14:creationId xmlns:p14="http://schemas.microsoft.com/office/powerpoint/2010/main" val="1761105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r>
              <a:rPr lang="en-US" dirty="0"/>
              <a:t>Section </a:t>
            </a:r>
            <a:r>
              <a:rPr lang="en-US" b="0" dirty="0"/>
              <a:t>Divider </a:t>
            </a:r>
          </a:p>
        </p:txBody>
      </p:sp>
      <p:sp>
        <p:nvSpPr>
          <p:cNvPr id="5" name="Text Placeholder 4">
            <a:extLst>
              <a:ext uri="{FF2B5EF4-FFF2-40B4-BE49-F238E27FC236}">
                <a16:creationId xmlns:a16="http://schemas.microsoft.com/office/drawing/2014/main" id="{F063A021-7C19-4C85-B48B-EFEA732C1906}"/>
              </a:ext>
            </a:extLst>
          </p:cNvPr>
          <p:cNvSpPr>
            <a:spLocks noGrp="1"/>
          </p:cNvSpPr>
          <p:nvPr>
            <p:ph type="body" idx="1"/>
          </p:nvPr>
        </p:nvSpPr>
        <p:spPr/>
        <p:txBody>
          <a:bodyPr/>
          <a:lstStyle/>
          <a:p>
            <a:r>
              <a:rPr lang="en-US" dirty="0"/>
              <a:t>EDIT MASTER TEXT STYLES</a:t>
            </a:r>
          </a:p>
        </p:txBody>
      </p:sp>
      <p:pic>
        <p:nvPicPr>
          <p:cNvPr id="8" name="Picture Placeholder 7" descr="Building image">
            <a:extLst>
              <a:ext uri="{FF2B5EF4-FFF2-40B4-BE49-F238E27FC236}">
                <a16:creationId xmlns:a16="http://schemas.microsoft.com/office/drawing/2014/main" id="{2D599535-C841-457B-BE92-EECA801ED768}"/>
              </a:ext>
              <a:ext uri="{C183D7F6-B498-43B3-948B-1728B52AA6E4}">
                <adec:decorative xmlns:adec="http://schemas.microsoft.com/office/drawing/2017/decorative" val="0"/>
              </a:ext>
            </a:extLst>
          </p:cNvPr>
          <p:cNvPicPr>
            <a:picLocks noGrp="1" noChangeAspect="1"/>
          </p:cNvPicPr>
          <p:nvPr>
            <p:ph type="pic" sz="quarter" idx="13"/>
          </p:nvPr>
        </p:nvPicPr>
        <p:blipFill>
          <a:blip r:embed="rId2">
            <a:extLst>
              <a:ext uri="{BEBA8EAE-BF5A-486C-A8C5-ECC9F3942E4B}">
                <a14:imgProps xmlns:a14="http://schemas.microsoft.com/office/drawing/2010/main">
                  <a14:imgLayer r:embed="rId3">
                    <a14:imgEffect>
                      <a14:saturation sat="0"/>
                    </a14:imgEffect>
                  </a14:imgLayer>
                </a14:imgProps>
              </a:ext>
            </a:extLst>
          </a:blip>
          <a:srcRect l="20784" r="20784"/>
          <a:stretch>
            <a:fillRect/>
          </a:stretch>
        </p:blipFill>
        <p:spPr/>
      </p:pic>
      <p:sp>
        <p:nvSpPr>
          <p:cNvPr id="10" name="Hexagon 9">
            <a:extLst>
              <a:ext uri="{FF2B5EF4-FFF2-40B4-BE49-F238E27FC236}">
                <a16:creationId xmlns:a16="http://schemas.microsoft.com/office/drawing/2014/main" id="{84367257-921F-4C31-9DD7-8B0616248FDF}"/>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descr="Company initials and name grouped block">
            <a:extLst>
              <a:ext uri="{FF2B5EF4-FFF2-40B4-BE49-F238E27FC236}">
                <a16:creationId xmlns:a16="http://schemas.microsoft.com/office/drawing/2014/main" id="{91C1EA1C-1F3E-4109-905A-96F1DC0515BC}"/>
              </a:ext>
            </a:extLst>
          </p:cNvPr>
          <p:cNvGrpSpPr/>
          <p:nvPr/>
        </p:nvGrpSpPr>
        <p:grpSpPr>
          <a:xfrm>
            <a:off x="2955850" y="2855631"/>
            <a:ext cx="1860702" cy="1118752"/>
            <a:chOff x="2955850" y="2902286"/>
            <a:chExt cx="1860702"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wrap="none" rtlCol="0">
              <a:spAutoFit/>
            </a:bodyPr>
            <a:lstStyle/>
            <a:p>
              <a:r>
                <a:rPr lang="en-US" sz="6000" b="1" dirty="0">
                  <a:latin typeface="Arial Black" panose="020B0A04020102020204" pitchFamily="34" charset="0"/>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60702" cy="307777"/>
            </a:xfrm>
            <a:prstGeom prst="rect">
              <a:avLst/>
            </a:prstGeom>
            <a:noFill/>
          </p:spPr>
          <p:txBody>
            <a:bodyPr wrap="none" rtlCol="0">
              <a:spAutoFit/>
            </a:bodyPr>
            <a:lstStyle/>
            <a:p>
              <a:r>
                <a:rPr lang="en-US" sz="1400" dirty="0">
                  <a:latin typeface="Calibri Light" panose="020F0302020204030204" pitchFamily="34" charset="0"/>
                  <a:cs typeface="Calibri Light" panose="020F0302020204030204" pitchFamily="34" charset="0"/>
                </a:rPr>
                <a:t>FABRIKAM RESIDENCES</a:t>
              </a:r>
            </a:p>
          </p:txBody>
        </p:sp>
      </p:grpSp>
    </p:spTree>
    <p:extLst>
      <p:ext uri="{BB962C8B-B14F-4D97-AF65-F5344CB8AC3E}">
        <p14:creationId xmlns:p14="http://schemas.microsoft.com/office/powerpoint/2010/main" val="429266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p:txBody>
          <a:bodyPr>
            <a:normAutofit fontScale="92500"/>
          </a:bodyPr>
          <a:lstStyle/>
          <a:p>
            <a:pPr lvl="0"/>
            <a:r>
              <a:rPr lang="en-US" dirty="0"/>
              <a:t>Lorem ipsum dolor sit amet, consectetur adipiscing elit. </a:t>
            </a:r>
          </a:p>
          <a:p>
            <a:pPr lvl="0"/>
            <a:r>
              <a:rPr lang="en-US" dirty="0"/>
              <a:t>Ut fermentum a magna ut eleifend. Integer convallis suscipit ante eu varius. </a:t>
            </a:r>
          </a:p>
          <a:p>
            <a:pPr lvl="0"/>
            <a:r>
              <a:rPr lang="en-US" dirty="0"/>
              <a:t>Morbi a purus dolor. Suspendisse sit amet ipsum finibus justo viverra blandit. </a:t>
            </a:r>
          </a:p>
          <a:p>
            <a:pPr lvl="0"/>
            <a:r>
              <a:rPr lang="en-US" dirty="0"/>
              <a:t>Ut congue quis tortor eget sodales. </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p:txBody>
          <a:bodyPr/>
          <a:lstStyle/>
          <a:p>
            <a:r>
              <a:rPr lang="en-US" dirty="0"/>
              <a:t>LOREM IPSUM DOLOR SIT AMET</a:t>
            </a:r>
          </a:p>
        </p:txBody>
      </p:sp>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a:t>About </a:t>
            </a:r>
            <a:r>
              <a:rPr lang="en-US" b="0" dirty="0"/>
              <a:t>Us 2</a:t>
            </a:r>
          </a:p>
        </p:txBody>
      </p:sp>
      <p:sp>
        <p:nvSpPr>
          <p:cNvPr id="8" name="Rectangle 7">
            <a:extLst>
              <a:ext uri="{FF2B5EF4-FFF2-40B4-BE49-F238E27FC236}">
                <a16:creationId xmlns:a16="http://schemas.microsoft.com/office/drawing/2014/main" id="{C182B2E6-81D8-4F10-BC36-DD2EF2D0B03F}"/>
              </a:ext>
            </a:extLst>
          </p:cNvPr>
          <p:cNvSpPr/>
          <p:nvPr/>
        </p:nvSpPr>
        <p:spPr>
          <a:xfrm>
            <a:off x="11028784" y="307910"/>
            <a:ext cx="961053" cy="466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466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388BA-9A00-46AF-AF1D-BBE190530D7D}"/>
              </a:ext>
            </a:extLst>
          </p:cNvPr>
          <p:cNvSpPr>
            <a:spLocks noGrp="1"/>
          </p:cNvSpPr>
          <p:nvPr>
            <p:ph idx="1"/>
          </p:nvPr>
        </p:nvSpPr>
        <p:spPr>
          <a:xfrm>
            <a:off x="613674" y="2907324"/>
            <a:ext cx="4942829" cy="1215566"/>
          </a:xfrm>
        </p:spPr>
        <p:txBody>
          <a:bodyPr>
            <a:normAutofit fontScale="85000" lnSpcReduction="10000"/>
          </a:bodyPr>
          <a:lstStyle/>
          <a:p>
            <a:pPr marL="0" indent="0">
              <a:buNone/>
            </a:pPr>
            <a:r>
              <a:rPr lang="en-US" dirty="0"/>
              <a:t>mood stabilizers like lithium, antipsychotics for mania, and antidepressants for depressive episodes to manage mood swings and prevent relapse.</a:t>
            </a:r>
          </a:p>
        </p:txBody>
      </p:sp>
      <p:sp>
        <p:nvSpPr>
          <p:cNvPr id="4" name="Text Placeholder 3">
            <a:extLst>
              <a:ext uri="{FF2B5EF4-FFF2-40B4-BE49-F238E27FC236}">
                <a16:creationId xmlns:a16="http://schemas.microsoft.com/office/drawing/2014/main" id="{49F9018B-4C13-4203-84A1-D85DE0BEE6B7}"/>
              </a:ext>
            </a:extLst>
          </p:cNvPr>
          <p:cNvSpPr>
            <a:spLocks noGrp="1"/>
          </p:cNvSpPr>
          <p:nvPr>
            <p:ph type="body" sz="quarter" idx="13"/>
          </p:nvPr>
        </p:nvSpPr>
        <p:spPr>
          <a:xfrm>
            <a:off x="283729" y="2496102"/>
            <a:ext cx="7342621" cy="608895"/>
          </a:xfrm>
        </p:spPr>
        <p:txBody>
          <a:bodyPr/>
          <a:lstStyle/>
          <a:p>
            <a:r>
              <a:rPr lang="en-US" dirty="0"/>
              <a:t>Medications</a:t>
            </a:r>
          </a:p>
        </p:txBody>
      </p:sp>
      <p:sp>
        <p:nvSpPr>
          <p:cNvPr id="5" name="Title 4">
            <a:extLst>
              <a:ext uri="{FF2B5EF4-FFF2-40B4-BE49-F238E27FC236}">
                <a16:creationId xmlns:a16="http://schemas.microsoft.com/office/drawing/2014/main" id="{06CE59F0-75CE-4730-B1E3-F1F843D8C8BB}"/>
              </a:ext>
            </a:extLst>
          </p:cNvPr>
          <p:cNvSpPr>
            <a:spLocks noGrp="1"/>
          </p:cNvSpPr>
          <p:nvPr>
            <p:ph type="title"/>
          </p:nvPr>
        </p:nvSpPr>
        <p:spPr>
          <a:xfrm>
            <a:off x="74179" y="1144011"/>
            <a:ext cx="6021821" cy="1215566"/>
          </a:xfrm>
        </p:spPr>
        <p:txBody>
          <a:bodyPr>
            <a:normAutofit fontScale="90000"/>
          </a:bodyPr>
          <a:lstStyle/>
          <a:p>
            <a:r>
              <a:rPr lang="en-US" dirty="0"/>
              <a:t>Treatment Of Bipolar Disorder</a:t>
            </a:r>
          </a:p>
        </p:txBody>
      </p:sp>
      <p:sp>
        <p:nvSpPr>
          <p:cNvPr id="8" name="Content Placeholder 2">
            <a:extLst>
              <a:ext uri="{FF2B5EF4-FFF2-40B4-BE49-F238E27FC236}">
                <a16:creationId xmlns:a16="http://schemas.microsoft.com/office/drawing/2014/main" id="{B306D664-E5D3-4856-A27C-D38341F44693}"/>
              </a:ext>
            </a:extLst>
          </p:cNvPr>
          <p:cNvSpPr txBox="1">
            <a:spLocks/>
          </p:cNvSpPr>
          <p:nvPr/>
        </p:nvSpPr>
        <p:spPr>
          <a:xfrm>
            <a:off x="531379" y="4336439"/>
            <a:ext cx="4942829" cy="74038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CBT helps change negative thought patterns, while DBT aids in emotional regulation and stress tolerance.</a:t>
            </a:r>
          </a:p>
        </p:txBody>
      </p:sp>
      <p:sp>
        <p:nvSpPr>
          <p:cNvPr id="9" name="Text Placeholder 3">
            <a:extLst>
              <a:ext uri="{FF2B5EF4-FFF2-40B4-BE49-F238E27FC236}">
                <a16:creationId xmlns:a16="http://schemas.microsoft.com/office/drawing/2014/main" id="{4D5B564D-A505-4092-A3D3-7D8EB7C4E78E}"/>
              </a:ext>
            </a:extLst>
          </p:cNvPr>
          <p:cNvSpPr txBox="1">
            <a:spLocks/>
          </p:cNvSpPr>
          <p:nvPr/>
        </p:nvSpPr>
        <p:spPr>
          <a:xfrm>
            <a:off x="283729" y="3925217"/>
            <a:ext cx="7342621" cy="6088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300">
                <a:solidFill>
                  <a:schemeClr val="bg2">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Psychotherapy</a:t>
            </a:r>
          </a:p>
        </p:txBody>
      </p:sp>
      <p:sp>
        <p:nvSpPr>
          <p:cNvPr id="10" name="Content Placeholder 2">
            <a:extLst>
              <a:ext uri="{FF2B5EF4-FFF2-40B4-BE49-F238E27FC236}">
                <a16:creationId xmlns:a16="http://schemas.microsoft.com/office/drawing/2014/main" id="{415DD2D1-541F-480F-A4D9-E4FADDB7EE86}"/>
              </a:ext>
            </a:extLst>
          </p:cNvPr>
          <p:cNvSpPr txBox="1">
            <a:spLocks/>
          </p:cNvSpPr>
          <p:nvPr/>
        </p:nvSpPr>
        <p:spPr>
          <a:xfrm>
            <a:off x="531378" y="5525946"/>
            <a:ext cx="4942829" cy="121556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Hospitalization may be necessary during severe episodes for intensive care and safety, while long-term management focuses on regular monitoring and personalized treatment plans to maintain stability and enhance quality of life.</a:t>
            </a:r>
          </a:p>
        </p:txBody>
      </p:sp>
      <p:sp>
        <p:nvSpPr>
          <p:cNvPr id="11" name="Text Placeholder 3">
            <a:extLst>
              <a:ext uri="{FF2B5EF4-FFF2-40B4-BE49-F238E27FC236}">
                <a16:creationId xmlns:a16="http://schemas.microsoft.com/office/drawing/2014/main" id="{D4BECD71-D77C-45F8-BB23-E569C1A1F93D}"/>
              </a:ext>
            </a:extLst>
          </p:cNvPr>
          <p:cNvSpPr txBox="1">
            <a:spLocks/>
          </p:cNvSpPr>
          <p:nvPr/>
        </p:nvSpPr>
        <p:spPr>
          <a:xfrm>
            <a:off x="186315" y="5144346"/>
            <a:ext cx="7342621" cy="60889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spc="300">
                <a:solidFill>
                  <a:schemeClr val="bg2">
                    <a:lumMod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Hospitalization and Long-Term Management</a:t>
            </a:r>
          </a:p>
        </p:txBody>
      </p:sp>
      <p:sp>
        <p:nvSpPr>
          <p:cNvPr id="12" name="Rectangle 11">
            <a:extLst>
              <a:ext uri="{FF2B5EF4-FFF2-40B4-BE49-F238E27FC236}">
                <a16:creationId xmlns:a16="http://schemas.microsoft.com/office/drawing/2014/main" id="{29DB328B-C717-44DA-AC18-2E548D23BC3C}"/>
              </a:ext>
            </a:extLst>
          </p:cNvPr>
          <p:cNvSpPr/>
          <p:nvPr/>
        </p:nvSpPr>
        <p:spPr>
          <a:xfrm>
            <a:off x="11028784" y="307910"/>
            <a:ext cx="961053" cy="46653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15">
            <a:extLst>
              <a:ext uri="{FF2B5EF4-FFF2-40B4-BE49-F238E27FC236}">
                <a16:creationId xmlns:a16="http://schemas.microsoft.com/office/drawing/2014/main" id="{6AB15A27-E16F-4380-A161-33193E2EB906}"/>
              </a:ext>
            </a:extLst>
          </p:cNvPr>
          <p:cNvSpPr>
            <a:spLocks noGrp="1"/>
          </p:cNvSpPr>
          <p:nvPr>
            <p:ph type="pic" sz="quarter" idx="14"/>
          </p:nvPr>
        </p:nvSpPr>
        <p:spPr/>
        <p:style>
          <a:lnRef idx="3">
            <a:schemeClr val="lt1"/>
          </a:lnRef>
          <a:fillRef idx="1">
            <a:schemeClr val="accent1"/>
          </a:fillRef>
          <a:effectRef idx="1">
            <a:schemeClr val="accent1"/>
          </a:effectRef>
          <a:fontRef idx="minor">
            <a:schemeClr val="lt1"/>
          </a:fontRef>
        </p:style>
      </p:sp>
      <p:pic>
        <p:nvPicPr>
          <p:cNvPr id="17" name="Picture 16">
            <a:extLst>
              <a:ext uri="{FF2B5EF4-FFF2-40B4-BE49-F238E27FC236}">
                <a16:creationId xmlns:a16="http://schemas.microsoft.com/office/drawing/2014/main" id="{323E86F1-B27F-4FB6-A4DF-8D7C104B45C4}"/>
              </a:ext>
            </a:extLst>
          </p:cNvPr>
          <p:cNvPicPr>
            <a:picLocks noChangeAspect="1"/>
          </p:cNvPicPr>
          <p:nvPr/>
        </p:nvPicPr>
        <p:blipFill>
          <a:blip r:embed="rId2"/>
          <a:stretch>
            <a:fillRect/>
          </a:stretch>
        </p:blipFill>
        <p:spPr>
          <a:xfrm>
            <a:off x="6600825" y="1104759"/>
            <a:ext cx="5591176" cy="5753241"/>
          </a:xfrm>
          <a:prstGeom prst="rect">
            <a:avLst/>
          </a:prstGeom>
        </p:spPr>
      </p:pic>
    </p:spTree>
    <p:extLst>
      <p:ext uri="{BB962C8B-B14F-4D97-AF65-F5344CB8AC3E}">
        <p14:creationId xmlns:p14="http://schemas.microsoft.com/office/powerpoint/2010/main" val="1882559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2.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739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Calibri Light</vt:lpstr>
      <vt:lpstr>Office Theme</vt:lpstr>
      <vt:lpstr>Bipolar Disorder</vt:lpstr>
      <vt:lpstr>Introduction</vt:lpstr>
      <vt:lpstr>Types of Bipolar Disorder</vt:lpstr>
      <vt:lpstr>Objectives</vt:lpstr>
      <vt:lpstr>Significance</vt:lpstr>
      <vt:lpstr>Methodology</vt:lpstr>
      <vt:lpstr>Section Divider </vt:lpstr>
      <vt:lpstr>About Us 2</vt:lpstr>
      <vt:lpstr>Treatment Of Bipolar Disorder</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2024-12-11T03:22:02Z</dcterms:created>
  <dcterms:modified xsi:type="dcterms:W3CDTF">2024-12-11T04:43:44Z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