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319" r:id="rId6"/>
    <p:sldId id="320" r:id="rId7"/>
    <p:sldId id="265" r:id="rId8"/>
    <p:sldId id="267" r:id="rId9"/>
    <p:sldId id="321" r:id="rId10"/>
    <p:sldId id="324" r:id="rId11"/>
    <p:sldId id="325" r:id="rId12"/>
    <p:sldId id="322" r:id="rId13"/>
    <p:sldId id="270" r:id="rId14"/>
    <p:sldId id="323" r:id="rId15"/>
  </p:sldIdLst>
  <p:sldSz cx="9144000" cy="5143500" type="screen16x9"/>
  <p:notesSz cx="6858000" cy="9144000"/>
  <p:embeddedFontLst>
    <p:embeddedFont>
      <p:font typeface="Fahkwang" panose="020B0502040504020204" pitchFamily="34" charset="0"/>
      <p:regular r:id="rId17"/>
      <p:bold r:id="rId18"/>
      <p:italic r:id="rId19"/>
      <p:boldItalic r:id="rId20"/>
    </p:embeddedFont>
    <p:embeddedFont>
      <p:font typeface="Raleway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159484A-018C-4699-A2BF-7808F414E244}">
          <p14:sldIdLst>
            <p14:sldId id="256"/>
            <p14:sldId id="257"/>
            <p14:sldId id="258"/>
            <p14:sldId id="262"/>
            <p14:sldId id="319"/>
            <p14:sldId id="320"/>
            <p14:sldId id="265"/>
            <p14:sldId id="267"/>
            <p14:sldId id="321"/>
            <p14:sldId id="324"/>
            <p14:sldId id="325"/>
            <p14:sldId id="322"/>
            <p14:sldId id="270"/>
            <p14:sldId id="32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582814-453B-4D27-849F-3B3498EB4864}">
  <a:tblStyle styleId="{10582814-453B-4D27-849F-3B3498EB48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2.fntdata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font" Target="fonts/font5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1.fntdata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notesMaster" Target="notesMasters/notesMaster1.xml" /><Relationship Id="rId20" Type="http://schemas.openxmlformats.org/officeDocument/2006/relationships/font" Target="fonts/font4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font" Target="fonts/font8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font" Target="fonts/font7.fntdata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font" Target="fonts/font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6.fntdata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1603894a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1603894a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152317863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152317863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1603894af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11603894af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1603894af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1603894af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1603894af3_0_19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1603894af3_0_19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1603894af3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1603894af3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57950" y="1804925"/>
            <a:ext cx="6428100" cy="15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3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None/>
              <a:defRPr sz="5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113650" y="3364992"/>
            <a:ext cx="4916700" cy="2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8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>
            <a:spLocks noGrp="1"/>
          </p:cNvSpPr>
          <p:nvPr>
            <p:ph type="subTitle" idx="1"/>
          </p:nvPr>
        </p:nvSpPr>
        <p:spPr>
          <a:xfrm>
            <a:off x="1046550" y="1711825"/>
            <a:ext cx="7050900" cy="109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1" name="Google Shape;211;p33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212" name="Google Shape;212;p33"/>
          <p:cNvSpPr txBox="1">
            <a:spLocks noGrp="1"/>
          </p:cNvSpPr>
          <p:nvPr>
            <p:ph type="subTitle" idx="2"/>
          </p:nvPr>
        </p:nvSpPr>
        <p:spPr>
          <a:xfrm>
            <a:off x="1047000" y="1324325"/>
            <a:ext cx="70500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Khand"/>
              <a:buNone/>
              <a:defRPr sz="19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3" name="Google Shape;213;p33"/>
          <p:cNvSpPr txBox="1">
            <a:spLocks noGrp="1"/>
          </p:cNvSpPr>
          <p:nvPr>
            <p:ph type="subTitle" idx="3"/>
          </p:nvPr>
        </p:nvSpPr>
        <p:spPr>
          <a:xfrm>
            <a:off x="1046550" y="3307725"/>
            <a:ext cx="7050900" cy="345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4" name="Google Shape;214;p33"/>
          <p:cNvSpPr txBox="1">
            <a:spLocks noGrp="1"/>
          </p:cNvSpPr>
          <p:nvPr>
            <p:ph type="subTitle" idx="4"/>
          </p:nvPr>
        </p:nvSpPr>
        <p:spPr>
          <a:xfrm>
            <a:off x="1047000" y="2920225"/>
            <a:ext cx="70500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Khand"/>
              <a:buNone/>
              <a:defRPr sz="19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5" name="Google Shape;215;p33"/>
          <p:cNvSpPr txBox="1">
            <a:spLocks noGrp="1"/>
          </p:cNvSpPr>
          <p:nvPr>
            <p:ph type="subTitle" idx="5"/>
          </p:nvPr>
        </p:nvSpPr>
        <p:spPr>
          <a:xfrm>
            <a:off x="1046550" y="4245225"/>
            <a:ext cx="70509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hlink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6" name="Google Shape;216;p33"/>
          <p:cNvSpPr txBox="1">
            <a:spLocks noGrp="1"/>
          </p:cNvSpPr>
          <p:nvPr>
            <p:ph type="subTitle" idx="6"/>
          </p:nvPr>
        </p:nvSpPr>
        <p:spPr>
          <a:xfrm>
            <a:off x="1047000" y="3857725"/>
            <a:ext cx="70500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Khand"/>
              <a:buNone/>
              <a:defRPr sz="19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7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subTitle" idx="1"/>
          </p:nvPr>
        </p:nvSpPr>
        <p:spPr>
          <a:xfrm>
            <a:off x="755250" y="1099225"/>
            <a:ext cx="7633500" cy="354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AutoNum type="arabicPeriod"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ubTitle" idx="1"/>
          </p:nvPr>
        </p:nvSpPr>
        <p:spPr>
          <a:xfrm>
            <a:off x="1959600" y="1591525"/>
            <a:ext cx="5224800" cy="22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1961400" y="3187850"/>
            <a:ext cx="5221200" cy="33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616050"/>
            <a:ext cx="7717800" cy="14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780533" y="49421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836816" y="2377452"/>
            <a:ext cx="3657600" cy="53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2"/>
          </p:nvPr>
        </p:nvSpPr>
        <p:spPr>
          <a:xfrm>
            <a:off x="838016" y="1979063"/>
            <a:ext cx="3655200" cy="3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19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3"/>
          </p:nvPr>
        </p:nvSpPr>
        <p:spPr>
          <a:xfrm>
            <a:off x="836816" y="4106969"/>
            <a:ext cx="3657600" cy="53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838166" y="3714952"/>
            <a:ext cx="3654900" cy="3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19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4649584" y="2378952"/>
            <a:ext cx="3657600" cy="5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4650934" y="1979063"/>
            <a:ext cx="3654900" cy="3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19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7"/>
          </p:nvPr>
        </p:nvSpPr>
        <p:spPr>
          <a:xfrm>
            <a:off x="4649584" y="4106969"/>
            <a:ext cx="3657600" cy="53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8"/>
          </p:nvPr>
        </p:nvSpPr>
        <p:spPr>
          <a:xfrm>
            <a:off x="4649584" y="3710452"/>
            <a:ext cx="3657600" cy="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19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hasCustomPrompt="1"/>
          </p:nvPr>
        </p:nvSpPr>
        <p:spPr>
          <a:xfrm>
            <a:off x="2436716" y="1411875"/>
            <a:ext cx="4584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9" hasCustomPrompt="1"/>
          </p:nvPr>
        </p:nvSpPr>
        <p:spPr>
          <a:xfrm>
            <a:off x="2437016" y="3142313"/>
            <a:ext cx="4572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3" hasCustomPrompt="1"/>
          </p:nvPr>
        </p:nvSpPr>
        <p:spPr>
          <a:xfrm>
            <a:off x="6250084" y="1445475"/>
            <a:ext cx="4572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14" hasCustomPrompt="1"/>
          </p:nvPr>
        </p:nvSpPr>
        <p:spPr>
          <a:xfrm>
            <a:off x="6249784" y="3143972"/>
            <a:ext cx="457200" cy="3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sz="2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421500"/>
          </a:xfrm>
          <a:prstGeom prst="rect">
            <a:avLst/>
          </a:prstGeom>
        </p:spPr>
        <p:txBody>
          <a:bodyPr spcFirstLastPara="1" wrap="square" lIns="91425" tIns="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2279851" y="1511750"/>
            <a:ext cx="5430900" cy="16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100" b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100" b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100" b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100" b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100" b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100" b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100" b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100" b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100" b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2279251" y="3345550"/>
            <a:ext cx="5431500" cy="2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lt1"/>
                </a:solidFill>
                <a:latin typeface="Fahkwang"/>
                <a:ea typeface="Fahkwang"/>
                <a:cs typeface="Fahkwang"/>
                <a:sym typeface="Fahkwang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>
            <a:spLocks noGrp="1"/>
          </p:cNvSpPr>
          <p:nvPr>
            <p:ph type="subTitle" idx="1"/>
          </p:nvPr>
        </p:nvSpPr>
        <p:spPr>
          <a:xfrm>
            <a:off x="1895637" y="2169800"/>
            <a:ext cx="2539200" cy="52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7" name="Google Shape;107;p16"/>
          <p:cNvSpPr txBox="1">
            <a:spLocks noGrp="1"/>
          </p:cNvSpPr>
          <p:nvPr>
            <p:ph type="subTitle" idx="2"/>
          </p:nvPr>
        </p:nvSpPr>
        <p:spPr>
          <a:xfrm>
            <a:off x="1896470" y="1771400"/>
            <a:ext cx="2537100" cy="3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19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3"/>
          </p:nvPr>
        </p:nvSpPr>
        <p:spPr>
          <a:xfrm>
            <a:off x="1894061" y="3392676"/>
            <a:ext cx="2541900" cy="52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R="54864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ubTitle" idx="4"/>
          </p:nvPr>
        </p:nvSpPr>
        <p:spPr>
          <a:xfrm>
            <a:off x="1894894" y="2994275"/>
            <a:ext cx="2540100" cy="3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54864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19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ubTitle" idx="5"/>
          </p:nvPr>
        </p:nvSpPr>
        <p:spPr>
          <a:xfrm>
            <a:off x="5804386" y="2169801"/>
            <a:ext cx="2541900" cy="52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6"/>
          </p:nvPr>
        </p:nvSpPr>
        <p:spPr>
          <a:xfrm>
            <a:off x="5805219" y="1771400"/>
            <a:ext cx="2540100" cy="3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19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7"/>
          </p:nvPr>
        </p:nvSpPr>
        <p:spPr>
          <a:xfrm>
            <a:off x="5804386" y="3392676"/>
            <a:ext cx="2541900" cy="52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8"/>
          </p:nvPr>
        </p:nvSpPr>
        <p:spPr>
          <a:xfrm>
            <a:off x="5805219" y="2994275"/>
            <a:ext cx="2540100" cy="3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19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5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3823800" cy="12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>
            <a:endParaRPr/>
          </a:p>
        </p:txBody>
      </p:sp>
      <p:sp>
        <p:nvSpPr>
          <p:cNvPr id="131" name="Google Shape;131;p18"/>
          <p:cNvSpPr txBox="1">
            <a:spLocks noGrp="1"/>
          </p:cNvSpPr>
          <p:nvPr>
            <p:ph type="subTitle" idx="1"/>
          </p:nvPr>
        </p:nvSpPr>
        <p:spPr>
          <a:xfrm>
            <a:off x="4574001" y="1077088"/>
            <a:ext cx="3854400" cy="29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2" name="Google Shape;132;p18"/>
          <p:cNvSpPr txBox="1">
            <a:spLocks noGrp="1"/>
          </p:cNvSpPr>
          <p:nvPr>
            <p:ph type="subTitle" idx="2"/>
          </p:nvPr>
        </p:nvSpPr>
        <p:spPr>
          <a:xfrm>
            <a:off x="4572000" y="695013"/>
            <a:ext cx="38589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19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3" name="Google Shape;133;p18"/>
          <p:cNvSpPr txBox="1">
            <a:spLocks noGrp="1"/>
          </p:cNvSpPr>
          <p:nvPr>
            <p:ph type="subTitle" idx="3"/>
          </p:nvPr>
        </p:nvSpPr>
        <p:spPr>
          <a:xfrm>
            <a:off x="4574001" y="1847263"/>
            <a:ext cx="3854400" cy="29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4"/>
          </p:nvPr>
        </p:nvSpPr>
        <p:spPr>
          <a:xfrm>
            <a:off x="4572000" y="1465188"/>
            <a:ext cx="38589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19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5"/>
          </p:nvPr>
        </p:nvSpPr>
        <p:spPr>
          <a:xfrm>
            <a:off x="4574001" y="2617438"/>
            <a:ext cx="3854400" cy="29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ubTitle" idx="6"/>
          </p:nvPr>
        </p:nvSpPr>
        <p:spPr>
          <a:xfrm>
            <a:off x="4572000" y="2235363"/>
            <a:ext cx="38589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19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ubTitle" idx="7"/>
          </p:nvPr>
        </p:nvSpPr>
        <p:spPr>
          <a:xfrm>
            <a:off x="4574001" y="3382075"/>
            <a:ext cx="3854400" cy="29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38" name="Google Shape;138;p18"/>
          <p:cNvSpPr txBox="1">
            <a:spLocks noGrp="1"/>
          </p:cNvSpPr>
          <p:nvPr>
            <p:ph type="subTitle" idx="8"/>
          </p:nvPr>
        </p:nvSpPr>
        <p:spPr>
          <a:xfrm>
            <a:off x="4572000" y="3005538"/>
            <a:ext cx="38589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19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9"/>
          </p:nvPr>
        </p:nvSpPr>
        <p:spPr>
          <a:xfrm>
            <a:off x="4573700" y="4157788"/>
            <a:ext cx="3857100" cy="29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subTitle" idx="13"/>
          </p:nvPr>
        </p:nvSpPr>
        <p:spPr>
          <a:xfrm>
            <a:off x="4572000" y="3775713"/>
            <a:ext cx="38589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Khand"/>
              <a:buNone/>
              <a:defRPr sz="19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ahkwang"/>
              <a:buNone/>
              <a:defRPr sz="2800" b="1">
                <a:solidFill>
                  <a:schemeClr val="accent2"/>
                </a:solidFill>
                <a:latin typeface="Fahkwang"/>
                <a:ea typeface="Fahkwang"/>
                <a:cs typeface="Fahkwang"/>
                <a:sym typeface="Fahkw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legreya Sans"/>
              <a:buNone/>
              <a:defRPr sz="2800">
                <a:solidFill>
                  <a:schemeClr val="accen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legreya Sans"/>
              <a:buNone/>
              <a:defRPr sz="2800">
                <a:solidFill>
                  <a:schemeClr val="accen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legreya Sans"/>
              <a:buNone/>
              <a:defRPr sz="2800">
                <a:solidFill>
                  <a:schemeClr val="accen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legreya Sans"/>
              <a:buNone/>
              <a:defRPr sz="2800">
                <a:solidFill>
                  <a:schemeClr val="accen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legreya Sans"/>
              <a:buNone/>
              <a:defRPr sz="2800">
                <a:solidFill>
                  <a:schemeClr val="accen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legreya Sans"/>
              <a:buNone/>
              <a:defRPr sz="2800">
                <a:solidFill>
                  <a:schemeClr val="accen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legreya Sans"/>
              <a:buNone/>
              <a:defRPr sz="2800">
                <a:solidFill>
                  <a:schemeClr val="accen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legreya Sans"/>
              <a:buNone/>
              <a:defRPr sz="2800">
                <a:solidFill>
                  <a:schemeClr val="accent2"/>
                </a:solidFill>
                <a:latin typeface="Alegreya Sans"/>
                <a:ea typeface="Alegreya Sans"/>
                <a:cs typeface="Alegreya Sans"/>
                <a:sym typeface="Alegrey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aleway"/>
              <a:buChar char="●"/>
              <a:defRPr sz="18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7" r:id="rId4"/>
    <p:sldLayoutId id="2147483658" r:id="rId5"/>
    <p:sldLayoutId id="2147483659" r:id="rId6"/>
    <p:sldLayoutId id="2147483660" r:id="rId7"/>
    <p:sldLayoutId id="2147483662" r:id="rId8"/>
    <p:sldLayoutId id="2147483664" r:id="rId9"/>
    <p:sldLayoutId id="2147483679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/>
          <p:nvPr/>
        </p:nvSpPr>
        <p:spPr>
          <a:xfrm>
            <a:off x="-1530386" y="4908129"/>
            <a:ext cx="1743466" cy="1937030"/>
          </a:xfrm>
          <a:custGeom>
            <a:avLst/>
            <a:gdLst/>
            <a:ahLst/>
            <a:cxnLst/>
            <a:rect l="l" t="t" r="r" b="b"/>
            <a:pathLst>
              <a:path w="8764" h="9737" extrusionOk="0">
                <a:moveTo>
                  <a:pt x="7685" y="1"/>
                </a:moveTo>
                <a:cubicBezTo>
                  <a:pt x="7573" y="1"/>
                  <a:pt x="7468" y="27"/>
                  <a:pt x="7370" y="81"/>
                </a:cubicBezTo>
                <a:cubicBezTo>
                  <a:pt x="7144" y="188"/>
                  <a:pt x="6977" y="391"/>
                  <a:pt x="6870" y="569"/>
                </a:cubicBezTo>
                <a:cubicBezTo>
                  <a:pt x="6834" y="641"/>
                  <a:pt x="6787" y="700"/>
                  <a:pt x="6739" y="783"/>
                </a:cubicBezTo>
                <a:cubicBezTo>
                  <a:pt x="6191" y="1712"/>
                  <a:pt x="5358" y="2593"/>
                  <a:pt x="4334" y="3296"/>
                </a:cubicBezTo>
                <a:cubicBezTo>
                  <a:pt x="4179" y="3403"/>
                  <a:pt x="4013" y="3498"/>
                  <a:pt x="3858" y="3605"/>
                </a:cubicBezTo>
                <a:cubicBezTo>
                  <a:pt x="3513" y="3831"/>
                  <a:pt x="3120" y="4010"/>
                  <a:pt x="2786" y="4153"/>
                </a:cubicBezTo>
                <a:cubicBezTo>
                  <a:pt x="2703" y="4201"/>
                  <a:pt x="2631" y="4236"/>
                  <a:pt x="2560" y="4260"/>
                </a:cubicBezTo>
                <a:cubicBezTo>
                  <a:pt x="2072" y="4474"/>
                  <a:pt x="1560" y="4689"/>
                  <a:pt x="1119" y="4974"/>
                </a:cubicBezTo>
                <a:cubicBezTo>
                  <a:pt x="584" y="5320"/>
                  <a:pt x="143" y="5748"/>
                  <a:pt x="0" y="6106"/>
                </a:cubicBezTo>
                <a:lnTo>
                  <a:pt x="119" y="6153"/>
                </a:lnTo>
                <a:cubicBezTo>
                  <a:pt x="250" y="5820"/>
                  <a:pt x="667" y="5403"/>
                  <a:pt x="1191" y="5082"/>
                </a:cubicBezTo>
                <a:cubicBezTo>
                  <a:pt x="1631" y="4796"/>
                  <a:pt x="2131" y="4570"/>
                  <a:pt x="2620" y="4367"/>
                </a:cubicBezTo>
                <a:cubicBezTo>
                  <a:pt x="2691" y="4320"/>
                  <a:pt x="2762" y="4296"/>
                  <a:pt x="2846" y="4260"/>
                </a:cubicBezTo>
                <a:cubicBezTo>
                  <a:pt x="3179" y="4117"/>
                  <a:pt x="3584" y="3939"/>
                  <a:pt x="3929" y="3712"/>
                </a:cubicBezTo>
                <a:cubicBezTo>
                  <a:pt x="4096" y="3605"/>
                  <a:pt x="4251" y="3486"/>
                  <a:pt x="4417" y="3379"/>
                </a:cubicBezTo>
                <a:cubicBezTo>
                  <a:pt x="5465" y="2677"/>
                  <a:pt x="6311" y="1795"/>
                  <a:pt x="6870" y="843"/>
                </a:cubicBezTo>
                <a:cubicBezTo>
                  <a:pt x="6906" y="760"/>
                  <a:pt x="6953" y="700"/>
                  <a:pt x="6989" y="629"/>
                </a:cubicBezTo>
                <a:cubicBezTo>
                  <a:pt x="7084" y="462"/>
                  <a:pt x="7227" y="271"/>
                  <a:pt x="7430" y="164"/>
                </a:cubicBezTo>
                <a:cubicBezTo>
                  <a:pt x="7522" y="118"/>
                  <a:pt x="7614" y="101"/>
                  <a:pt x="7707" y="101"/>
                </a:cubicBezTo>
                <a:cubicBezTo>
                  <a:pt x="7733" y="101"/>
                  <a:pt x="7760" y="102"/>
                  <a:pt x="7787" y="105"/>
                </a:cubicBezTo>
                <a:cubicBezTo>
                  <a:pt x="8096" y="152"/>
                  <a:pt x="8346" y="438"/>
                  <a:pt x="8454" y="688"/>
                </a:cubicBezTo>
                <a:cubicBezTo>
                  <a:pt x="8573" y="986"/>
                  <a:pt x="8632" y="1331"/>
                  <a:pt x="8632" y="1760"/>
                </a:cubicBezTo>
                <a:cubicBezTo>
                  <a:pt x="8644" y="3141"/>
                  <a:pt x="8144" y="4534"/>
                  <a:pt x="7192" y="5641"/>
                </a:cubicBezTo>
                <a:cubicBezTo>
                  <a:pt x="6918" y="5963"/>
                  <a:pt x="6620" y="6236"/>
                  <a:pt x="6311" y="6510"/>
                </a:cubicBezTo>
                <a:cubicBezTo>
                  <a:pt x="5560" y="7118"/>
                  <a:pt x="4632" y="7630"/>
                  <a:pt x="3465" y="8094"/>
                </a:cubicBezTo>
                <a:lnTo>
                  <a:pt x="3405" y="8118"/>
                </a:lnTo>
                <a:cubicBezTo>
                  <a:pt x="3239" y="8189"/>
                  <a:pt x="3084" y="8249"/>
                  <a:pt x="2917" y="8308"/>
                </a:cubicBezTo>
                <a:cubicBezTo>
                  <a:pt x="2548" y="8439"/>
                  <a:pt x="2167" y="8582"/>
                  <a:pt x="1810" y="8737"/>
                </a:cubicBezTo>
                <a:cubicBezTo>
                  <a:pt x="1215" y="9011"/>
                  <a:pt x="726" y="9320"/>
                  <a:pt x="417" y="9654"/>
                </a:cubicBezTo>
                <a:lnTo>
                  <a:pt x="500" y="9737"/>
                </a:lnTo>
                <a:cubicBezTo>
                  <a:pt x="822" y="9427"/>
                  <a:pt x="1274" y="9118"/>
                  <a:pt x="1869" y="8880"/>
                </a:cubicBezTo>
                <a:cubicBezTo>
                  <a:pt x="2215" y="8713"/>
                  <a:pt x="2608" y="8582"/>
                  <a:pt x="2965" y="8439"/>
                </a:cubicBezTo>
                <a:cubicBezTo>
                  <a:pt x="3120" y="8368"/>
                  <a:pt x="3286" y="8308"/>
                  <a:pt x="3453" y="8249"/>
                </a:cubicBezTo>
                <a:lnTo>
                  <a:pt x="3513" y="8225"/>
                </a:lnTo>
                <a:cubicBezTo>
                  <a:pt x="4691" y="7760"/>
                  <a:pt x="5644" y="7225"/>
                  <a:pt x="6382" y="6617"/>
                </a:cubicBezTo>
                <a:cubicBezTo>
                  <a:pt x="6715" y="6344"/>
                  <a:pt x="7013" y="6046"/>
                  <a:pt x="7275" y="5736"/>
                </a:cubicBezTo>
                <a:cubicBezTo>
                  <a:pt x="8239" y="4605"/>
                  <a:pt x="8763" y="3188"/>
                  <a:pt x="8751" y="1772"/>
                </a:cubicBezTo>
                <a:cubicBezTo>
                  <a:pt x="8751" y="1319"/>
                  <a:pt x="8692" y="974"/>
                  <a:pt x="8561" y="664"/>
                </a:cubicBezTo>
                <a:cubicBezTo>
                  <a:pt x="8442" y="367"/>
                  <a:pt x="8156" y="45"/>
                  <a:pt x="7799" y="10"/>
                </a:cubicBezTo>
                <a:cubicBezTo>
                  <a:pt x="7760" y="4"/>
                  <a:pt x="7722" y="1"/>
                  <a:pt x="76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0"/>
          <p:cNvSpPr/>
          <p:nvPr/>
        </p:nvSpPr>
        <p:spPr>
          <a:xfrm>
            <a:off x="-1544709" y="4952092"/>
            <a:ext cx="1722180" cy="1895453"/>
          </a:xfrm>
          <a:custGeom>
            <a:avLst/>
            <a:gdLst/>
            <a:ahLst/>
            <a:cxnLst/>
            <a:rect l="l" t="t" r="r" b="b"/>
            <a:pathLst>
              <a:path w="8657" h="9528" extrusionOk="0">
                <a:moveTo>
                  <a:pt x="7661" y="1"/>
                </a:moveTo>
                <a:cubicBezTo>
                  <a:pt x="7534" y="1"/>
                  <a:pt x="7402" y="36"/>
                  <a:pt x="7287" y="98"/>
                </a:cubicBezTo>
                <a:cubicBezTo>
                  <a:pt x="7085" y="205"/>
                  <a:pt x="6918" y="408"/>
                  <a:pt x="6811" y="586"/>
                </a:cubicBezTo>
                <a:cubicBezTo>
                  <a:pt x="6764" y="658"/>
                  <a:pt x="6728" y="717"/>
                  <a:pt x="6680" y="801"/>
                </a:cubicBezTo>
                <a:cubicBezTo>
                  <a:pt x="6097" y="1753"/>
                  <a:pt x="5263" y="2598"/>
                  <a:pt x="4263" y="3253"/>
                </a:cubicBezTo>
                <a:cubicBezTo>
                  <a:pt x="4120" y="3372"/>
                  <a:pt x="3954" y="3479"/>
                  <a:pt x="3787" y="3563"/>
                </a:cubicBezTo>
                <a:cubicBezTo>
                  <a:pt x="3465" y="3753"/>
                  <a:pt x="3073" y="3932"/>
                  <a:pt x="2715" y="4087"/>
                </a:cubicBezTo>
                <a:lnTo>
                  <a:pt x="2584" y="4146"/>
                </a:lnTo>
                <a:cubicBezTo>
                  <a:pt x="2061" y="4372"/>
                  <a:pt x="1549" y="4587"/>
                  <a:pt x="1072" y="4884"/>
                </a:cubicBezTo>
                <a:cubicBezTo>
                  <a:pt x="525" y="5242"/>
                  <a:pt x="120" y="5682"/>
                  <a:pt x="1" y="6051"/>
                </a:cubicBezTo>
                <a:lnTo>
                  <a:pt x="120" y="6099"/>
                </a:lnTo>
                <a:cubicBezTo>
                  <a:pt x="239" y="5754"/>
                  <a:pt x="620" y="5337"/>
                  <a:pt x="1144" y="5003"/>
                </a:cubicBezTo>
                <a:cubicBezTo>
                  <a:pt x="1608" y="4706"/>
                  <a:pt x="2120" y="4491"/>
                  <a:pt x="2632" y="4277"/>
                </a:cubicBezTo>
                <a:lnTo>
                  <a:pt x="2763" y="4218"/>
                </a:lnTo>
                <a:cubicBezTo>
                  <a:pt x="3132" y="4075"/>
                  <a:pt x="3525" y="3896"/>
                  <a:pt x="3846" y="3694"/>
                </a:cubicBezTo>
                <a:lnTo>
                  <a:pt x="4347" y="3384"/>
                </a:lnTo>
                <a:cubicBezTo>
                  <a:pt x="5359" y="2717"/>
                  <a:pt x="6204" y="1848"/>
                  <a:pt x="6787" y="884"/>
                </a:cubicBezTo>
                <a:cubicBezTo>
                  <a:pt x="6811" y="812"/>
                  <a:pt x="6859" y="753"/>
                  <a:pt x="6906" y="681"/>
                </a:cubicBezTo>
                <a:cubicBezTo>
                  <a:pt x="7002" y="527"/>
                  <a:pt x="7145" y="336"/>
                  <a:pt x="7335" y="229"/>
                </a:cubicBezTo>
                <a:cubicBezTo>
                  <a:pt x="7434" y="179"/>
                  <a:pt x="7533" y="155"/>
                  <a:pt x="7633" y="155"/>
                </a:cubicBezTo>
                <a:cubicBezTo>
                  <a:pt x="7653" y="155"/>
                  <a:pt x="7672" y="156"/>
                  <a:pt x="7692" y="158"/>
                </a:cubicBezTo>
                <a:cubicBezTo>
                  <a:pt x="7990" y="181"/>
                  <a:pt x="8240" y="467"/>
                  <a:pt x="8347" y="717"/>
                </a:cubicBezTo>
                <a:cubicBezTo>
                  <a:pt x="8466" y="1003"/>
                  <a:pt x="8514" y="1336"/>
                  <a:pt x="8514" y="1765"/>
                </a:cubicBezTo>
                <a:cubicBezTo>
                  <a:pt x="8490" y="3122"/>
                  <a:pt x="7978" y="4444"/>
                  <a:pt x="7025" y="5527"/>
                </a:cubicBezTo>
                <a:cubicBezTo>
                  <a:pt x="6764" y="5825"/>
                  <a:pt x="6466" y="6111"/>
                  <a:pt x="6156" y="6361"/>
                </a:cubicBezTo>
                <a:cubicBezTo>
                  <a:pt x="5430" y="6944"/>
                  <a:pt x="4525" y="7444"/>
                  <a:pt x="3370" y="7885"/>
                </a:cubicBezTo>
                <a:lnTo>
                  <a:pt x="3311" y="7909"/>
                </a:lnTo>
                <a:cubicBezTo>
                  <a:pt x="3168" y="7968"/>
                  <a:pt x="3013" y="8016"/>
                  <a:pt x="2870" y="8075"/>
                </a:cubicBezTo>
                <a:cubicBezTo>
                  <a:pt x="2501" y="8206"/>
                  <a:pt x="2120" y="8361"/>
                  <a:pt x="1751" y="8516"/>
                </a:cubicBezTo>
                <a:cubicBezTo>
                  <a:pt x="1346" y="8718"/>
                  <a:pt x="787" y="9016"/>
                  <a:pt x="417" y="9444"/>
                </a:cubicBezTo>
                <a:lnTo>
                  <a:pt x="501" y="9528"/>
                </a:lnTo>
                <a:cubicBezTo>
                  <a:pt x="787" y="9206"/>
                  <a:pt x="1227" y="8909"/>
                  <a:pt x="1822" y="8575"/>
                </a:cubicBezTo>
                <a:cubicBezTo>
                  <a:pt x="2203" y="8421"/>
                  <a:pt x="2573" y="8278"/>
                  <a:pt x="2942" y="8147"/>
                </a:cubicBezTo>
                <a:cubicBezTo>
                  <a:pt x="3096" y="8087"/>
                  <a:pt x="3239" y="8040"/>
                  <a:pt x="3394" y="7980"/>
                </a:cubicBezTo>
                <a:lnTo>
                  <a:pt x="3454" y="7956"/>
                </a:lnTo>
                <a:cubicBezTo>
                  <a:pt x="4597" y="7528"/>
                  <a:pt x="5513" y="7016"/>
                  <a:pt x="6263" y="6420"/>
                </a:cubicBezTo>
                <a:cubicBezTo>
                  <a:pt x="6573" y="6158"/>
                  <a:pt x="6871" y="5873"/>
                  <a:pt x="7145" y="5575"/>
                </a:cubicBezTo>
                <a:cubicBezTo>
                  <a:pt x="8109" y="4468"/>
                  <a:pt x="8645" y="3098"/>
                  <a:pt x="8657" y="1729"/>
                </a:cubicBezTo>
                <a:cubicBezTo>
                  <a:pt x="8657" y="1289"/>
                  <a:pt x="8597" y="943"/>
                  <a:pt x="8478" y="646"/>
                </a:cubicBezTo>
                <a:cubicBezTo>
                  <a:pt x="8359" y="360"/>
                  <a:pt x="8073" y="50"/>
                  <a:pt x="7716" y="3"/>
                </a:cubicBezTo>
                <a:cubicBezTo>
                  <a:pt x="7698" y="1"/>
                  <a:pt x="7680" y="1"/>
                  <a:pt x="766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0"/>
          <p:cNvSpPr/>
          <p:nvPr/>
        </p:nvSpPr>
        <p:spPr>
          <a:xfrm>
            <a:off x="-1565995" y="5014954"/>
            <a:ext cx="1705669" cy="1837364"/>
          </a:xfrm>
          <a:custGeom>
            <a:avLst/>
            <a:gdLst/>
            <a:ahLst/>
            <a:cxnLst/>
            <a:rect l="l" t="t" r="r" b="b"/>
            <a:pathLst>
              <a:path w="8574" h="9236" extrusionOk="0">
                <a:moveTo>
                  <a:pt x="7560" y="1"/>
                </a:moveTo>
                <a:cubicBezTo>
                  <a:pt x="7450" y="1"/>
                  <a:pt x="7331" y="35"/>
                  <a:pt x="7228" y="92"/>
                </a:cubicBezTo>
                <a:cubicBezTo>
                  <a:pt x="7025" y="211"/>
                  <a:pt x="6871" y="413"/>
                  <a:pt x="6751" y="580"/>
                </a:cubicBezTo>
                <a:cubicBezTo>
                  <a:pt x="6704" y="663"/>
                  <a:pt x="6680" y="723"/>
                  <a:pt x="6632" y="782"/>
                </a:cubicBezTo>
                <a:lnTo>
                  <a:pt x="6620" y="794"/>
                </a:lnTo>
                <a:cubicBezTo>
                  <a:pt x="6037" y="1747"/>
                  <a:pt x="5192" y="2592"/>
                  <a:pt x="4227" y="3199"/>
                </a:cubicBezTo>
                <a:cubicBezTo>
                  <a:pt x="4061" y="3306"/>
                  <a:pt x="3894" y="3413"/>
                  <a:pt x="3727" y="3497"/>
                </a:cubicBezTo>
                <a:cubicBezTo>
                  <a:pt x="3406" y="3699"/>
                  <a:pt x="3013" y="3842"/>
                  <a:pt x="2656" y="3997"/>
                </a:cubicBezTo>
                <a:lnTo>
                  <a:pt x="2596" y="4021"/>
                </a:lnTo>
                <a:cubicBezTo>
                  <a:pt x="2060" y="4235"/>
                  <a:pt x="1513" y="4473"/>
                  <a:pt x="1025" y="4783"/>
                </a:cubicBezTo>
                <a:cubicBezTo>
                  <a:pt x="489" y="5140"/>
                  <a:pt x="96" y="5580"/>
                  <a:pt x="1" y="5973"/>
                </a:cubicBezTo>
                <a:lnTo>
                  <a:pt x="120" y="5997"/>
                </a:lnTo>
                <a:cubicBezTo>
                  <a:pt x="203" y="5664"/>
                  <a:pt x="572" y="5223"/>
                  <a:pt x="1084" y="4902"/>
                </a:cubicBezTo>
                <a:cubicBezTo>
                  <a:pt x="1548" y="4604"/>
                  <a:pt x="2096" y="4378"/>
                  <a:pt x="2632" y="4164"/>
                </a:cubicBezTo>
                <a:lnTo>
                  <a:pt x="2691" y="4128"/>
                </a:lnTo>
                <a:cubicBezTo>
                  <a:pt x="3061" y="3997"/>
                  <a:pt x="3430" y="3830"/>
                  <a:pt x="3775" y="3640"/>
                </a:cubicBezTo>
                <a:cubicBezTo>
                  <a:pt x="3942" y="3533"/>
                  <a:pt x="4108" y="3449"/>
                  <a:pt x="4263" y="3342"/>
                </a:cubicBezTo>
                <a:cubicBezTo>
                  <a:pt x="5263" y="2711"/>
                  <a:pt x="6109" y="1866"/>
                  <a:pt x="6704" y="901"/>
                </a:cubicBezTo>
                <a:lnTo>
                  <a:pt x="6728" y="889"/>
                </a:lnTo>
                <a:cubicBezTo>
                  <a:pt x="6763" y="830"/>
                  <a:pt x="6799" y="770"/>
                  <a:pt x="6847" y="711"/>
                </a:cubicBezTo>
                <a:cubicBezTo>
                  <a:pt x="6966" y="544"/>
                  <a:pt x="7097" y="365"/>
                  <a:pt x="7275" y="258"/>
                </a:cubicBezTo>
                <a:cubicBezTo>
                  <a:pt x="7365" y="209"/>
                  <a:pt x="7462" y="184"/>
                  <a:pt x="7561" y="184"/>
                </a:cubicBezTo>
                <a:cubicBezTo>
                  <a:pt x="7581" y="184"/>
                  <a:pt x="7601" y="185"/>
                  <a:pt x="7621" y="187"/>
                </a:cubicBezTo>
                <a:cubicBezTo>
                  <a:pt x="7930" y="211"/>
                  <a:pt x="8168" y="485"/>
                  <a:pt x="8275" y="735"/>
                </a:cubicBezTo>
                <a:cubicBezTo>
                  <a:pt x="8395" y="1008"/>
                  <a:pt x="8430" y="1330"/>
                  <a:pt x="8418" y="1747"/>
                </a:cubicBezTo>
                <a:cubicBezTo>
                  <a:pt x="8395" y="3044"/>
                  <a:pt x="7847" y="4342"/>
                  <a:pt x="6882" y="5378"/>
                </a:cubicBezTo>
                <a:cubicBezTo>
                  <a:pt x="6632" y="5664"/>
                  <a:pt x="6335" y="5926"/>
                  <a:pt x="6025" y="6164"/>
                </a:cubicBezTo>
                <a:cubicBezTo>
                  <a:pt x="5299" y="6735"/>
                  <a:pt x="4406" y="7212"/>
                  <a:pt x="3287" y="7628"/>
                </a:cubicBezTo>
                <a:lnTo>
                  <a:pt x="3227" y="7652"/>
                </a:lnTo>
                <a:cubicBezTo>
                  <a:pt x="3096" y="7700"/>
                  <a:pt x="2977" y="7747"/>
                  <a:pt x="2834" y="7795"/>
                </a:cubicBezTo>
                <a:cubicBezTo>
                  <a:pt x="2465" y="7926"/>
                  <a:pt x="2084" y="8069"/>
                  <a:pt x="1715" y="8236"/>
                </a:cubicBezTo>
                <a:cubicBezTo>
                  <a:pt x="1310" y="8414"/>
                  <a:pt x="775" y="8724"/>
                  <a:pt x="417" y="9164"/>
                </a:cubicBezTo>
                <a:lnTo>
                  <a:pt x="524" y="9236"/>
                </a:lnTo>
                <a:cubicBezTo>
                  <a:pt x="858" y="8819"/>
                  <a:pt x="1382" y="8521"/>
                  <a:pt x="1763" y="8319"/>
                </a:cubicBezTo>
                <a:cubicBezTo>
                  <a:pt x="2144" y="8140"/>
                  <a:pt x="2525" y="8009"/>
                  <a:pt x="2894" y="7878"/>
                </a:cubicBezTo>
                <a:cubicBezTo>
                  <a:pt x="3037" y="7819"/>
                  <a:pt x="3156" y="7771"/>
                  <a:pt x="3287" y="7724"/>
                </a:cubicBezTo>
                <a:lnTo>
                  <a:pt x="3346" y="7700"/>
                </a:lnTo>
                <a:cubicBezTo>
                  <a:pt x="4477" y="7271"/>
                  <a:pt x="5382" y="6795"/>
                  <a:pt x="6109" y="6223"/>
                </a:cubicBezTo>
                <a:cubicBezTo>
                  <a:pt x="6430" y="5985"/>
                  <a:pt x="6728" y="5699"/>
                  <a:pt x="6990" y="5426"/>
                </a:cubicBezTo>
                <a:cubicBezTo>
                  <a:pt x="7978" y="4354"/>
                  <a:pt x="8525" y="3044"/>
                  <a:pt x="8573" y="1699"/>
                </a:cubicBezTo>
                <a:cubicBezTo>
                  <a:pt x="8573" y="1270"/>
                  <a:pt x="8525" y="925"/>
                  <a:pt x="8406" y="627"/>
                </a:cubicBezTo>
                <a:cubicBezTo>
                  <a:pt x="8287" y="354"/>
                  <a:pt x="8002" y="32"/>
                  <a:pt x="7644" y="8"/>
                </a:cubicBezTo>
                <a:cubicBezTo>
                  <a:pt x="7617" y="3"/>
                  <a:pt x="7589" y="1"/>
                  <a:pt x="756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0"/>
          <p:cNvSpPr/>
          <p:nvPr/>
        </p:nvSpPr>
        <p:spPr>
          <a:xfrm>
            <a:off x="-1584893" y="5080004"/>
            <a:ext cx="1688958" cy="1772312"/>
          </a:xfrm>
          <a:custGeom>
            <a:avLst/>
            <a:gdLst/>
            <a:ahLst/>
            <a:cxnLst/>
            <a:rect l="l" t="t" r="r" b="b"/>
            <a:pathLst>
              <a:path w="8490" h="8909" extrusionOk="0">
                <a:moveTo>
                  <a:pt x="7506" y="1"/>
                </a:moveTo>
                <a:cubicBezTo>
                  <a:pt x="7382" y="1"/>
                  <a:pt x="7258" y="36"/>
                  <a:pt x="7144" y="98"/>
                </a:cubicBezTo>
                <a:cubicBezTo>
                  <a:pt x="6954" y="217"/>
                  <a:pt x="6799" y="408"/>
                  <a:pt x="6680" y="586"/>
                </a:cubicBezTo>
                <a:cubicBezTo>
                  <a:pt x="6656" y="634"/>
                  <a:pt x="6608" y="693"/>
                  <a:pt x="6585" y="753"/>
                </a:cubicBezTo>
                <a:lnTo>
                  <a:pt x="6561" y="777"/>
                </a:lnTo>
                <a:cubicBezTo>
                  <a:pt x="5965" y="1717"/>
                  <a:pt x="5120" y="2563"/>
                  <a:pt x="4168" y="3134"/>
                </a:cubicBezTo>
                <a:cubicBezTo>
                  <a:pt x="4001" y="3241"/>
                  <a:pt x="3846" y="3325"/>
                  <a:pt x="3679" y="3420"/>
                </a:cubicBezTo>
                <a:cubicBezTo>
                  <a:pt x="3346" y="3575"/>
                  <a:pt x="3013" y="3729"/>
                  <a:pt x="2608" y="3872"/>
                </a:cubicBezTo>
                <a:cubicBezTo>
                  <a:pt x="2084" y="4087"/>
                  <a:pt x="1489" y="4325"/>
                  <a:pt x="989" y="4646"/>
                </a:cubicBezTo>
                <a:cubicBezTo>
                  <a:pt x="453" y="5003"/>
                  <a:pt x="72" y="5480"/>
                  <a:pt x="0" y="5873"/>
                </a:cubicBezTo>
                <a:lnTo>
                  <a:pt x="131" y="5896"/>
                </a:lnTo>
                <a:cubicBezTo>
                  <a:pt x="215" y="5539"/>
                  <a:pt x="548" y="5111"/>
                  <a:pt x="1060" y="4765"/>
                </a:cubicBezTo>
                <a:cubicBezTo>
                  <a:pt x="1536" y="4444"/>
                  <a:pt x="2132" y="4218"/>
                  <a:pt x="2655" y="4003"/>
                </a:cubicBezTo>
                <a:cubicBezTo>
                  <a:pt x="3060" y="3848"/>
                  <a:pt x="3406" y="3706"/>
                  <a:pt x="3739" y="3527"/>
                </a:cubicBezTo>
                <a:cubicBezTo>
                  <a:pt x="3906" y="3444"/>
                  <a:pt x="4072" y="3337"/>
                  <a:pt x="4227" y="3253"/>
                </a:cubicBezTo>
                <a:cubicBezTo>
                  <a:pt x="5191" y="2670"/>
                  <a:pt x="6061" y="1824"/>
                  <a:pt x="6668" y="848"/>
                </a:cubicBezTo>
                <a:lnTo>
                  <a:pt x="6680" y="824"/>
                </a:lnTo>
                <a:cubicBezTo>
                  <a:pt x="6715" y="777"/>
                  <a:pt x="6763" y="717"/>
                  <a:pt x="6787" y="658"/>
                </a:cubicBezTo>
                <a:cubicBezTo>
                  <a:pt x="6894" y="491"/>
                  <a:pt x="7025" y="312"/>
                  <a:pt x="7204" y="217"/>
                </a:cubicBezTo>
                <a:cubicBezTo>
                  <a:pt x="7297" y="165"/>
                  <a:pt x="7399" y="131"/>
                  <a:pt x="7503" y="131"/>
                </a:cubicBezTo>
                <a:cubicBezTo>
                  <a:pt x="7518" y="131"/>
                  <a:pt x="7534" y="132"/>
                  <a:pt x="7549" y="134"/>
                </a:cubicBezTo>
                <a:cubicBezTo>
                  <a:pt x="7847" y="169"/>
                  <a:pt x="8085" y="431"/>
                  <a:pt x="8192" y="670"/>
                </a:cubicBezTo>
                <a:cubicBezTo>
                  <a:pt x="8311" y="943"/>
                  <a:pt x="8335" y="1253"/>
                  <a:pt x="8323" y="1658"/>
                </a:cubicBezTo>
                <a:cubicBezTo>
                  <a:pt x="8263" y="2920"/>
                  <a:pt x="7704" y="4158"/>
                  <a:pt x="6751" y="5170"/>
                </a:cubicBezTo>
                <a:cubicBezTo>
                  <a:pt x="6477" y="5432"/>
                  <a:pt x="6192" y="5694"/>
                  <a:pt x="5882" y="5932"/>
                </a:cubicBezTo>
                <a:cubicBezTo>
                  <a:pt x="5180" y="6444"/>
                  <a:pt x="4310" y="6908"/>
                  <a:pt x="3203" y="7313"/>
                </a:cubicBezTo>
                <a:lnTo>
                  <a:pt x="3144" y="7325"/>
                </a:lnTo>
                <a:cubicBezTo>
                  <a:pt x="3025" y="7373"/>
                  <a:pt x="2917" y="7397"/>
                  <a:pt x="2798" y="7444"/>
                </a:cubicBezTo>
                <a:cubicBezTo>
                  <a:pt x="2417" y="7575"/>
                  <a:pt x="2024" y="7718"/>
                  <a:pt x="1655" y="7897"/>
                </a:cubicBezTo>
                <a:cubicBezTo>
                  <a:pt x="1274" y="8087"/>
                  <a:pt x="750" y="8385"/>
                  <a:pt x="417" y="8837"/>
                </a:cubicBezTo>
                <a:lnTo>
                  <a:pt x="524" y="8909"/>
                </a:lnTo>
                <a:cubicBezTo>
                  <a:pt x="834" y="8492"/>
                  <a:pt x="1346" y="8194"/>
                  <a:pt x="1703" y="8028"/>
                </a:cubicBezTo>
                <a:cubicBezTo>
                  <a:pt x="2060" y="7849"/>
                  <a:pt x="2453" y="7718"/>
                  <a:pt x="2834" y="7575"/>
                </a:cubicBezTo>
                <a:cubicBezTo>
                  <a:pt x="2953" y="7539"/>
                  <a:pt x="3048" y="7504"/>
                  <a:pt x="3167" y="7456"/>
                </a:cubicBezTo>
                <a:lnTo>
                  <a:pt x="3227" y="7432"/>
                </a:lnTo>
                <a:cubicBezTo>
                  <a:pt x="4346" y="7027"/>
                  <a:pt x="5227" y="6575"/>
                  <a:pt x="5953" y="6039"/>
                </a:cubicBezTo>
                <a:cubicBezTo>
                  <a:pt x="6287" y="5801"/>
                  <a:pt x="6561" y="5539"/>
                  <a:pt x="6835" y="5265"/>
                </a:cubicBezTo>
                <a:cubicBezTo>
                  <a:pt x="7811" y="4229"/>
                  <a:pt x="8394" y="2956"/>
                  <a:pt x="8454" y="1658"/>
                </a:cubicBezTo>
                <a:cubicBezTo>
                  <a:pt x="8490" y="1241"/>
                  <a:pt x="8442" y="896"/>
                  <a:pt x="8323" y="622"/>
                </a:cubicBezTo>
                <a:cubicBezTo>
                  <a:pt x="8204" y="348"/>
                  <a:pt x="7918" y="38"/>
                  <a:pt x="7561" y="3"/>
                </a:cubicBezTo>
                <a:cubicBezTo>
                  <a:pt x="7543" y="1"/>
                  <a:pt x="7525" y="1"/>
                  <a:pt x="7506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0"/>
          <p:cNvSpPr/>
          <p:nvPr/>
        </p:nvSpPr>
        <p:spPr>
          <a:xfrm>
            <a:off x="-1601404" y="5137296"/>
            <a:ext cx="1669860" cy="1717406"/>
          </a:xfrm>
          <a:custGeom>
            <a:avLst/>
            <a:gdLst/>
            <a:ahLst/>
            <a:cxnLst/>
            <a:rect l="l" t="t" r="r" b="b"/>
            <a:pathLst>
              <a:path w="8394" h="8633" extrusionOk="0">
                <a:moveTo>
                  <a:pt x="7489" y="1"/>
                </a:moveTo>
                <a:cubicBezTo>
                  <a:pt x="7334" y="1"/>
                  <a:pt x="7203" y="24"/>
                  <a:pt x="7072" y="108"/>
                </a:cubicBezTo>
                <a:cubicBezTo>
                  <a:pt x="6858" y="203"/>
                  <a:pt x="6727" y="405"/>
                  <a:pt x="6608" y="584"/>
                </a:cubicBezTo>
                <a:cubicBezTo>
                  <a:pt x="6572" y="643"/>
                  <a:pt x="6537" y="679"/>
                  <a:pt x="6501" y="739"/>
                </a:cubicBezTo>
                <a:lnTo>
                  <a:pt x="6477" y="774"/>
                </a:lnTo>
                <a:cubicBezTo>
                  <a:pt x="5858" y="1739"/>
                  <a:pt x="5024" y="2548"/>
                  <a:pt x="4096" y="3084"/>
                </a:cubicBezTo>
                <a:lnTo>
                  <a:pt x="3596" y="3346"/>
                </a:lnTo>
                <a:cubicBezTo>
                  <a:pt x="3274" y="3513"/>
                  <a:pt x="2917" y="3644"/>
                  <a:pt x="2548" y="3775"/>
                </a:cubicBezTo>
                <a:lnTo>
                  <a:pt x="2524" y="3775"/>
                </a:lnTo>
                <a:cubicBezTo>
                  <a:pt x="1953" y="4001"/>
                  <a:pt x="1393" y="4215"/>
                  <a:pt x="917" y="4537"/>
                </a:cubicBezTo>
                <a:cubicBezTo>
                  <a:pt x="405" y="4894"/>
                  <a:pt x="48" y="5370"/>
                  <a:pt x="0" y="5775"/>
                </a:cubicBezTo>
                <a:lnTo>
                  <a:pt x="131" y="5787"/>
                </a:lnTo>
                <a:cubicBezTo>
                  <a:pt x="179" y="5430"/>
                  <a:pt x="524" y="4977"/>
                  <a:pt x="1012" y="4644"/>
                </a:cubicBezTo>
                <a:cubicBezTo>
                  <a:pt x="1476" y="4334"/>
                  <a:pt x="1988" y="4120"/>
                  <a:pt x="2584" y="3906"/>
                </a:cubicBezTo>
                <a:lnTo>
                  <a:pt x="2607" y="3906"/>
                </a:lnTo>
                <a:cubicBezTo>
                  <a:pt x="2988" y="3763"/>
                  <a:pt x="3346" y="3632"/>
                  <a:pt x="3679" y="3465"/>
                </a:cubicBezTo>
                <a:lnTo>
                  <a:pt x="4167" y="3203"/>
                </a:lnTo>
                <a:cubicBezTo>
                  <a:pt x="5120" y="2656"/>
                  <a:pt x="5953" y="1834"/>
                  <a:pt x="6596" y="846"/>
                </a:cubicBezTo>
                <a:lnTo>
                  <a:pt x="6620" y="822"/>
                </a:lnTo>
                <a:cubicBezTo>
                  <a:pt x="6656" y="763"/>
                  <a:pt x="6691" y="715"/>
                  <a:pt x="6727" y="655"/>
                </a:cubicBezTo>
                <a:cubicBezTo>
                  <a:pt x="6834" y="489"/>
                  <a:pt x="6965" y="310"/>
                  <a:pt x="7144" y="215"/>
                </a:cubicBezTo>
                <a:cubicBezTo>
                  <a:pt x="7263" y="131"/>
                  <a:pt x="7370" y="120"/>
                  <a:pt x="7489" y="120"/>
                </a:cubicBezTo>
                <a:cubicBezTo>
                  <a:pt x="7787" y="131"/>
                  <a:pt x="8037" y="405"/>
                  <a:pt x="8120" y="643"/>
                </a:cubicBezTo>
                <a:cubicBezTo>
                  <a:pt x="8239" y="905"/>
                  <a:pt x="8275" y="1203"/>
                  <a:pt x="8239" y="1608"/>
                </a:cubicBezTo>
                <a:cubicBezTo>
                  <a:pt x="8168" y="2834"/>
                  <a:pt x="7584" y="4037"/>
                  <a:pt x="6620" y="5001"/>
                </a:cubicBezTo>
                <a:cubicBezTo>
                  <a:pt x="6370" y="5275"/>
                  <a:pt x="6084" y="5513"/>
                  <a:pt x="5775" y="5727"/>
                </a:cubicBezTo>
                <a:cubicBezTo>
                  <a:pt x="5072" y="6239"/>
                  <a:pt x="4215" y="6668"/>
                  <a:pt x="3143" y="7061"/>
                </a:cubicBezTo>
                <a:lnTo>
                  <a:pt x="3084" y="7073"/>
                </a:lnTo>
                <a:cubicBezTo>
                  <a:pt x="2977" y="7097"/>
                  <a:pt x="2881" y="7144"/>
                  <a:pt x="2786" y="7180"/>
                </a:cubicBezTo>
                <a:cubicBezTo>
                  <a:pt x="2393" y="7311"/>
                  <a:pt x="1988" y="7442"/>
                  <a:pt x="1619" y="7621"/>
                </a:cubicBezTo>
                <a:cubicBezTo>
                  <a:pt x="1250" y="7799"/>
                  <a:pt x="726" y="8109"/>
                  <a:pt x="429" y="8561"/>
                </a:cubicBezTo>
                <a:lnTo>
                  <a:pt x="536" y="8633"/>
                </a:lnTo>
                <a:cubicBezTo>
                  <a:pt x="762" y="8299"/>
                  <a:pt x="1155" y="7978"/>
                  <a:pt x="1667" y="7740"/>
                </a:cubicBezTo>
                <a:cubicBezTo>
                  <a:pt x="2036" y="7561"/>
                  <a:pt x="2417" y="7430"/>
                  <a:pt x="2810" y="7287"/>
                </a:cubicBezTo>
                <a:cubicBezTo>
                  <a:pt x="2917" y="7263"/>
                  <a:pt x="3000" y="7216"/>
                  <a:pt x="3108" y="7192"/>
                </a:cubicBezTo>
                <a:lnTo>
                  <a:pt x="3167" y="7168"/>
                </a:lnTo>
                <a:cubicBezTo>
                  <a:pt x="4251" y="6787"/>
                  <a:pt x="5120" y="6335"/>
                  <a:pt x="5834" y="5835"/>
                </a:cubicBezTo>
                <a:cubicBezTo>
                  <a:pt x="6144" y="5596"/>
                  <a:pt x="6429" y="5358"/>
                  <a:pt x="6691" y="5084"/>
                </a:cubicBezTo>
                <a:cubicBezTo>
                  <a:pt x="7680" y="4108"/>
                  <a:pt x="8275" y="2870"/>
                  <a:pt x="8358" y="1620"/>
                </a:cubicBezTo>
                <a:cubicBezTo>
                  <a:pt x="8394" y="1203"/>
                  <a:pt x="8358" y="882"/>
                  <a:pt x="8239" y="596"/>
                </a:cubicBezTo>
                <a:cubicBezTo>
                  <a:pt x="8120" y="322"/>
                  <a:pt x="7846" y="12"/>
                  <a:pt x="748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0"/>
          <p:cNvSpPr/>
          <p:nvPr/>
        </p:nvSpPr>
        <p:spPr>
          <a:xfrm>
            <a:off x="-1615727" y="5198567"/>
            <a:ext cx="1651161" cy="1656134"/>
          </a:xfrm>
          <a:custGeom>
            <a:avLst/>
            <a:gdLst/>
            <a:ahLst/>
            <a:cxnLst/>
            <a:rect l="l" t="t" r="r" b="b"/>
            <a:pathLst>
              <a:path w="8300" h="8325" extrusionOk="0">
                <a:moveTo>
                  <a:pt x="7353" y="0"/>
                </a:moveTo>
                <a:cubicBezTo>
                  <a:pt x="7234" y="0"/>
                  <a:pt x="7107" y="45"/>
                  <a:pt x="6990" y="109"/>
                </a:cubicBezTo>
                <a:cubicBezTo>
                  <a:pt x="6799" y="216"/>
                  <a:pt x="6668" y="407"/>
                  <a:pt x="6549" y="585"/>
                </a:cubicBezTo>
                <a:lnTo>
                  <a:pt x="6454" y="716"/>
                </a:lnTo>
                <a:lnTo>
                  <a:pt x="6406" y="776"/>
                </a:lnTo>
                <a:cubicBezTo>
                  <a:pt x="5775" y="1752"/>
                  <a:pt x="4954" y="2526"/>
                  <a:pt x="4025" y="3026"/>
                </a:cubicBezTo>
                <a:cubicBezTo>
                  <a:pt x="3870" y="3122"/>
                  <a:pt x="3715" y="3205"/>
                  <a:pt x="3537" y="3276"/>
                </a:cubicBezTo>
                <a:cubicBezTo>
                  <a:pt x="3227" y="3407"/>
                  <a:pt x="2894" y="3526"/>
                  <a:pt x="2560" y="3657"/>
                </a:cubicBezTo>
                <a:lnTo>
                  <a:pt x="2465" y="3681"/>
                </a:lnTo>
                <a:cubicBezTo>
                  <a:pt x="1917" y="3872"/>
                  <a:pt x="1346" y="4098"/>
                  <a:pt x="870" y="4419"/>
                </a:cubicBezTo>
                <a:cubicBezTo>
                  <a:pt x="358" y="4776"/>
                  <a:pt x="24" y="5277"/>
                  <a:pt x="1" y="5693"/>
                </a:cubicBezTo>
                <a:lnTo>
                  <a:pt x="132" y="5693"/>
                </a:lnTo>
                <a:cubicBezTo>
                  <a:pt x="143" y="5300"/>
                  <a:pt x="477" y="4860"/>
                  <a:pt x="953" y="4515"/>
                </a:cubicBezTo>
                <a:cubicBezTo>
                  <a:pt x="1406" y="4193"/>
                  <a:pt x="1977" y="3979"/>
                  <a:pt x="2513" y="3788"/>
                </a:cubicBezTo>
                <a:lnTo>
                  <a:pt x="2596" y="3753"/>
                </a:lnTo>
                <a:cubicBezTo>
                  <a:pt x="2953" y="3622"/>
                  <a:pt x="3287" y="3514"/>
                  <a:pt x="3596" y="3372"/>
                </a:cubicBezTo>
                <a:cubicBezTo>
                  <a:pt x="3775" y="3276"/>
                  <a:pt x="3942" y="3205"/>
                  <a:pt x="4108" y="3122"/>
                </a:cubicBezTo>
                <a:cubicBezTo>
                  <a:pt x="5037" y="2610"/>
                  <a:pt x="5870" y="1812"/>
                  <a:pt x="6525" y="824"/>
                </a:cubicBezTo>
                <a:lnTo>
                  <a:pt x="6573" y="764"/>
                </a:lnTo>
                <a:lnTo>
                  <a:pt x="6668" y="633"/>
                </a:lnTo>
                <a:cubicBezTo>
                  <a:pt x="6763" y="478"/>
                  <a:pt x="6906" y="300"/>
                  <a:pt x="7061" y="193"/>
                </a:cubicBezTo>
                <a:cubicBezTo>
                  <a:pt x="7168" y="133"/>
                  <a:pt x="7275" y="109"/>
                  <a:pt x="7394" y="109"/>
                </a:cubicBezTo>
                <a:cubicBezTo>
                  <a:pt x="7692" y="121"/>
                  <a:pt x="7930" y="383"/>
                  <a:pt x="8037" y="621"/>
                </a:cubicBezTo>
                <a:cubicBezTo>
                  <a:pt x="8133" y="871"/>
                  <a:pt x="8168" y="1169"/>
                  <a:pt x="8121" y="1550"/>
                </a:cubicBezTo>
                <a:cubicBezTo>
                  <a:pt x="8013" y="2729"/>
                  <a:pt x="7418" y="3895"/>
                  <a:pt x="6454" y="4812"/>
                </a:cubicBezTo>
                <a:cubicBezTo>
                  <a:pt x="6204" y="5050"/>
                  <a:pt x="5906" y="5288"/>
                  <a:pt x="5608" y="5503"/>
                </a:cubicBezTo>
                <a:cubicBezTo>
                  <a:pt x="4906" y="5979"/>
                  <a:pt x="4061" y="6372"/>
                  <a:pt x="3013" y="6753"/>
                </a:cubicBezTo>
                <a:lnTo>
                  <a:pt x="2953" y="6765"/>
                </a:lnTo>
                <a:cubicBezTo>
                  <a:pt x="2870" y="6789"/>
                  <a:pt x="2787" y="6824"/>
                  <a:pt x="2703" y="6848"/>
                </a:cubicBezTo>
                <a:cubicBezTo>
                  <a:pt x="2322" y="6991"/>
                  <a:pt x="1917" y="7122"/>
                  <a:pt x="1548" y="7301"/>
                </a:cubicBezTo>
                <a:cubicBezTo>
                  <a:pt x="1025" y="7563"/>
                  <a:pt x="608" y="7896"/>
                  <a:pt x="393" y="8253"/>
                </a:cubicBezTo>
                <a:lnTo>
                  <a:pt x="513" y="8325"/>
                </a:lnTo>
                <a:cubicBezTo>
                  <a:pt x="715" y="7991"/>
                  <a:pt x="1096" y="7670"/>
                  <a:pt x="1608" y="7479"/>
                </a:cubicBezTo>
                <a:cubicBezTo>
                  <a:pt x="1965" y="7301"/>
                  <a:pt x="2358" y="7170"/>
                  <a:pt x="2751" y="7027"/>
                </a:cubicBezTo>
                <a:cubicBezTo>
                  <a:pt x="2822" y="7003"/>
                  <a:pt x="2918" y="6967"/>
                  <a:pt x="3001" y="6943"/>
                </a:cubicBezTo>
                <a:lnTo>
                  <a:pt x="3060" y="6932"/>
                </a:lnTo>
                <a:cubicBezTo>
                  <a:pt x="4120" y="6551"/>
                  <a:pt x="4977" y="6134"/>
                  <a:pt x="5680" y="5646"/>
                </a:cubicBezTo>
                <a:cubicBezTo>
                  <a:pt x="5989" y="5443"/>
                  <a:pt x="6275" y="5193"/>
                  <a:pt x="6549" y="4943"/>
                </a:cubicBezTo>
                <a:cubicBezTo>
                  <a:pt x="7525" y="3991"/>
                  <a:pt x="8133" y="2800"/>
                  <a:pt x="8252" y="1598"/>
                </a:cubicBezTo>
                <a:cubicBezTo>
                  <a:pt x="8299" y="1193"/>
                  <a:pt x="8252" y="871"/>
                  <a:pt x="8156" y="597"/>
                </a:cubicBezTo>
                <a:cubicBezTo>
                  <a:pt x="8037" y="324"/>
                  <a:pt x="7752" y="26"/>
                  <a:pt x="7394" y="2"/>
                </a:cubicBezTo>
                <a:cubicBezTo>
                  <a:pt x="7381" y="1"/>
                  <a:pt x="7367" y="0"/>
                  <a:pt x="735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0"/>
          <p:cNvSpPr/>
          <p:nvPr/>
        </p:nvSpPr>
        <p:spPr>
          <a:xfrm>
            <a:off x="-1637013" y="5251085"/>
            <a:ext cx="1634450" cy="1606002"/>
          </a:xfrm>
          <a:custGeom>
            <a:avLst/>
            <a:gdLst/>
            <a:ahLst/>
            <a:cxnLst/>
            <a:rect l="l" t="t" r="r" b="b"/>
            <a:pathLst>
              <a:path w="8216" h="8073" extrusionOk="0">
                <a:moveTo>
                  <a:pt x="7323" y="0"/>
                </a:moveTo>
                <a:cubicBezTo>
                  <a:pt x="7180" y="0"/>
                  <a:pt x="7049" y="36"/>
                  <a:pt x="6918" y="119"/>
                </a:cubicBezTo>
                <a:cubicBezTo>
                  <a:pt x="6727" y="238"/>
                  <a:pt x="6585" y="417"/>
                  <a:pt x="6466" y="595"/>
                </a:cubicBezTo>
                <a:lnTo>
                  <a:pt x="6346" y="786"/>
                </a:lnTo>
                <a:cubicBezTo>
                  <a:pt x="5692" y="1750"/>
                  <a:pt x="4882" y="2524"/>
                  <a:pt x="3965" y="2988"/>
                </a:cubicBezTo>
                <a:cubicBezTo>
                  <a:pt x="3822" y="3072"/>
                  <a:pt x="3656" y="3155"/>
                  <a:pt x="3477" y="3227"/>
                </a:cubicBezTo>
                <a:cubicBezTo>
                  <a:pt x="3191" y="3346"/>
                  <a:pt x="2894" y="3453"/>
                  <a:pt x="2572" y="3548"/>
                </a:cubicBezTo>
                <a:lnTo>
                  <a:pt x="2405" y="3608"/>
                </a:lnTo>
                <a:cubicBezTo>
                  <a:pt x="1905" y="3786"/>
                  <a:pt x="1310" y="4001"/>
                  <a:pt x="834" y="4346"/>
                </a:cubicBezTo>
                <a:cubicBezTo>
                  <a:pt x="310" y="4703"/>
                  <a:pt x="0" y="5203"/>
                  <a:pt x="0" y="5632"/>
                </a:cubicBezTo>
                <a:lnTo>
                  <a:pt x="131" y="5632"/>
                </a:lnTo>
                <a:cubicBezTo>
                  <a:pt x="131" y="5251"/>
                  <a:pt x="429" y="4786"/>
                  <a:pt x="905" y="4441"/>
                </a:cubicBezTo>
                <a:cubicBezTo>
                  <a:pt x="1370" y="4108"/>
                  <a:pt x="1941" y="3893"/>
                  <a:pt x="2453" y="3727"/>
                </a:cubicBezTo>
                <a:lnTo>
                  <a:pt x="2620" y="3667"/>
                </a:lnTo>
                <a:cubicBezTo>
                  <a:pt x="2941" y="3572"/>
                  <a:pt x="3239" y="3465"/>
                  <a:pt x="3537" y="3346"/>
                </a:cubicBezTo>
                <a:cubicBezTo>
                  <a:pt x="3715" y="3274"/>
                  <a:pt x="3882" y="3191"/>
                  <a:pt x="4049" y="3108"/>
                </a:cubicBezTo>
                <a:cubicBezTo>
                  <a:pt x="4965" y="2631"/>
                  <a:pt x="5799" y="1845"/>
                  <a:pt x="6466" y="857"/>
                </a:cubicBezTo>
                <a:lnTo>
                  <a:pt x="6585" y="667"/>
                </a:lnTo>
                <a:cubicBezTo>
                  <a:pt x="6704" y="500"/>
                  <a:pt x="6835" y="333"/>
                  <a:pt x="6989" y="238"/>
                </a:cubicBezTo>
                <a:cubicBezTo>
                  <a:pt x="7097" y="179"/>
                  <a:pt x="7204" y="143"/>
                  <a:pt x="7323" y="143"/>
                </a:cubicBezTo>
                <a:cubicBezTo>
                  <a:pt x="7609" y="143"/>
                  <a:pt x="7859" y="393"/>
                  <a:pt x="7942" y="631"/>
                </a:cubicBezTo>
                <a:cubicBezTo>
                  <a:pt x="8049" y="869"/>
                  <a:pt x="8061" y="1167"/>
                  <a:pt x="8025" y="1548"/>
                </a:cubicBezTo>
                <a:cubicBezTo>
                  <a:pt x="7882" y="2679"/>
                  <a:pt x="7275" y="3786"/>
                  <a:pt x="6311" y="4679"/>
                </a:cubicBezTo>
                <a:cubicBezTo>
                  <a:pt x="6061" y="4917"/>
                  <a:pt x="5775" y="5144"/>
                  <a:pt x="5477" y="5334"/>
                </a:cubicBezTo>
                <a:cubicBezTo>
                  <a:pt x="4787" y="5786"/>
                  <a:pt x="3977" y="6191"/>
                  <a:pt x="2941" y="6525"/>
                </a:cubicBezTo>
                <a:lnTo>
                  <a:pt x="2882" y="6548"/>
                </a:lnTo>
                <a:cubicBezTo>
                  <a:pt x="2810" y="6572"/>
                  <a:pt x="2739" y="6584"/>
                  <a:pt x="2667" y="6620"/>
                </a:cubicBezTo>
                <a:cubicBezTo>
                  <a:pt x="2275" y="6751"/>
                  <a:pt x="1870" y="6882"/>
                  <a:pt x="1501" y="7060"/>
                </a:cubicBezTo>
                <a:cubicBezTo>
                  <a:pt x="1001" y="7322"/>
                  <a:pt x="608" y="7656"/>
                  <a:pt x="417" y="8013"/>
                </a:cubicBezTo>
                <a:lnTo>
                  <a:pt x="536" y="8072"/>
                </a:lnTo>
                <a:cubicBezTo>
                  <a:pt x="715" y="7727"/>
                  <a:pt x="1084" y="7418"/>
                  <a:pt x="1572" y="7203"/>
                </a:cubicBezTo>
                <a:cubicBezTo>
                  <a:pt x="1929" y="7001"/>
                  <a:pt x="2334" y="6882"/>
                  <a:pt x="2715" y="6751"/>
                </a:cubicBezTo>
                <a:cubicBezTo>
                  <a:pt x="2798" y="6727"/>
                  <a:pt x="2870" y="6703"/>
                  <a:pt x="2941" y="6679"/>
                </a:cubicBezTo>
                <a:lnTo>
                  <a:pt x="3001" y="6668"/>
                </a:lnTo>
                <a:cubicBezTo>
                  <a:pt x="4025" y="6310"/>
                  <a:pt x="4882" y="5917"/>
                  <a:pt x="5561" y="5453"/>
                </a:cubicBezTo>
                <a:cubicBezTo>
                  <a:pt x="5858" y="5251"/>
                  <a:pt x="6156" y="5024"/>
                  <a:pt x="6406" y="4786"/>
                </a:cubicBezTo>
                <a:cubicBezTo>
                  <a:pt x="7406" y="3881"/>
                  <a:pt x="8037" y="2738"/>
                  <a:pt x="8168" y="1560"/>
                </a:cubicBezTo>
                <a:cubicBezTo>
                  <a:pt x="8192" y="1310"/>
                  <a:pt x="8216" y="929"/>
                  <a:pt x="8073" y="572"/>
                </a:cubicBezTo>
                <a:cubicBezTo>
                  <a:pt x="7954" y="298"/>
                  <a:pt x="7680" y="0"/>
                  <a:pt x="732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40"/>
          <p:cNvSpPr/>
          <p:nvPr/>
        </p:nvSpPr>
        <p:spPr>
          <a:xfrm>
            <a:off x="-1653524" y="5303005"/>
            <a:ext cx="1617938" cy="1554080"/>
          </a:xfrm>
          <a:custGeom>
            <a:avLst/>
            <a:gdLst/>
            <a:ahLst/>
            <a:cxnLst/>
            <a:rect l="l" t="t" r="r" b="b"/>
            <a:pathLst>
              <a:path w="8133" h="7812" extrusionOk="0">
                <a:moveTo>
                  <a:pt x="7251" y="1"/>
                </a:moveTo>
                <a:cubicBezTo>
                  <a:pt x="7108" y="1"/>
                  <a:pt x="6965" y="49"/>
                  <a:pt x="6846" y="120"/>
                </a:cubicBezTo>
                <a:cubicBezTo>
                  <a:pt x="6668" y="239"/>
                  <a:pt x="6537" y="418"/>
                  <a:pt x="6418" y="596"/>
                </a:cubicBezTo>
                <a:lnTo>
                  <a:pt x="6298" y="775"/>
                </a:lnTo>
                <a:cubicBezTo>
                  <a:pt x="5632" y="1739"/>
                  <a:pt x="4810" y="2489"/>
                  <a:pt x="3929" y="2918"/>
                </a:cubicBezTo>
                <a:cubicBezTo>
                  <a:pt x="3786" y="3013"/>
                  <a:pt x="3620" y="3073"/>
                  <a:pt x="3441" y="3144"/>
                </a:cubicBezTo>
                <a:cubicBezTo>
                  <a:pt x="3179" y="3251"/>
                  <a:pt x="2893" y="3335"/>
                  <a:pt x="2596" y="3430"/>
                </a:cubicBezTo>
                <a:cubicBezTo>
                  <a:pt x="2524" y="3454"/>
                  <a:pt x="2441" y="3466"/>
                  <a:pt x="2369" y="3501"/>
                </a:cubicBezTo>
                <a:cubicBezTo>
                  <a:pt x="1834" y="3680"/>
                  <a:pt x="1274" y="3870"/>
                  <a:pt x="810" y="4216"/>
                </a:cubicBezTo>
                <a:cubicBezTo>
                  <a:pt x="298" y="4585"/>
                  <a:pt x="0" y="5085"/>
                  <a:pt x="36" y="5537"/>
                </a:cubicBezTo>
                <a:lnTo>
                  <a:pt x="167" y="5525"/>
                </a:lnTo>
                <a:cubicBezTo>
                  <a:pt x="155" y="5133"/>
                  <a:pt x="441" y="4656"/>
                  <a:pt x="893" y="4311"/>
                </a:cubicBezTo>
                <a:cubicBezTo>
                  <a:pt x="1334" y="3990"/>
                  <a:pt x="1881" y="3775"/>
                  <a:pt x="2417" y="3620"/>
                </a:cubicBezTo>
                <a:cubicBezTo>
                  <a:pt x="2488" y="3585"/>
                  <a:pt x="2560" y="3573"/>
                  <a:pt x="2643" y="3537"/>
                </a:cubicBezTo>
                <a:cubicBezTo>
                  <a:pt x="2941" y="3454"/>
                  <a:pt x="3215" y="3359"/>
                  <a:pt x="3489" y="3263"/>
                </a:cubicBezTo>
                <a:cubicBezTo>
                  <a:pt x="3667" y="3180"/>
                  <a:pt x="3834" y="3108"/>
                  <a:pt x="3989" y="3037"/>
                </a:cubicBezTo>
                <a:cubicBezTo>
                  <a:pt x="4905" y="2585"/>
                  <a:pt x="5739" y="1835"/>
                  <a:pt x="6418" y="846"/>
                </a:cubicBezTo>
                <a:lnTo>
                  <a:pt x="6537" y="668"/>
                </a:lnTo>
                <a:cubicBezTo>
                  <a:pt x="6656" y="513"/>
                  <a:pt x="6775" y="346"/>
                  <a:pt x="6941" y="239"/>
                </a:cubicBezTo>
                <a:cubicBezTo>
                  <a:pt x="7049" y="168"/>
                  <a:pt x="7168" y="132"/>
                  <a:pt x="7263" y="132"/>
                </a:cubicBezTo>
                <a:cubicBezTo>
                  <a:pt x="7561" y="132"/>
                  <a:pt x="7811" y="370"/>
                  <a:pt x="7894" y="608"/>
                </a:cubicBezTo>
                <a:cubicBezTo>
                  <a:pt x="8013" y="906"/>
                  <a:pt x="7989" y="1251"/>
                  <a:pt x="7953" y="1489"/>
                </a:cubicBezTo>
                <a:cubicBezTo>
                  <a:pt x="7811" y="2597"/>
                  <a:pt x="7180" y="3668"/>
                  <a:pt x="6203" y="4513"/>
                </a:cubicBezTo>
                <a:cubicBezTo>
                  <a:pt x="5941" y="4740"/>
                  <a:pt x="5667" y="4942"/>
                  <a:pt x="5370" y="5133"/>
                </a:cubicBezTo>
                <a:cubicBezTo>
                  <a:pt x="4691" y="5573"/>
                  <a:pt x="3882" y="5942"/>
                  <a:pt x="2881" y="6264"/>
                </a:cubicBezTo>
                <a:lnTo>
                  <a:pt x="2822" y="6287"/>
                </a:lnTo>
                <a:cubicBezTo>
                  <a:pt x="2750" y="6299"/>
                  <a:pt x="2691" y="6323"/>
                  <a:pt x="2631" y="6347"/>
                </a:cubicBezTo>
                <a:cubicBezTo>
                  <a:pt x="2238" y="6478"/>
                  <a:pt x="1834" y="6597"/>
                  <a:pt x="1465" y="6788"/>
                </a:cubicBezTo>
                <a:cubicBezTo>
                  <a:pt x="964" y="7038"/>
                  <a:pt x="607" y="7383"/>
                  <a:pt x="429" y="7752"/>
                </a:cubicBezTo>
                <a:lnTo>
                  <a:pt x="548" y="7811"/>
                </a:lnTo>
                <a:cubicBezTo>
                  <a:pt x="691" y="7466"/>
                  <a:pt x="1048" y="7157"/>
                  <a:pt x="1476" y="6907"/>
                </a:cubicBezTo>
                <a:cubicBezTo>
                  <a:pt x="1834" y="6728"/>
                  <a:pt x="2238" y="6597"/>
                  <a:pt x="2619" y="6478"/>
                </a:cubicBezTo>
                <a:cubicBezTo>
                  <a:pt x="2703" y="6466"/>
                  <a:pt x="2762" y="6430"/>
                  <a:pt x="2822" y="6418"/>
                </a:cubicBezTo>
                <a:lnTo>
                  <a:pt x="2881" y="6407"/>
                </a:lnTo>
                <a:cubicBezTo>
                  <a:pt x="3893" y="6061"/>
                  <a:pt x="4703" y="5680"/>
                  <a:pt x="5394" y="5252"/>
                </a:cubicBezTo>
                <a:cubicBezTo>
                  <a:pt x="5691" y="5061"/>
                  <a:pt x="5989" y="4859"/>
                  <a:pt x="6239" y="4632"/>
                </a:cubicBezTo>
                <a:cubicBezTo>
                  <a:pt x="7251" y="3751"/>
                  <a:pt x="7894" y="2656"/>
                  <a:pt x="8061" y="1525"/>
                </a:cubicBezTo>
                <a:cubicBezTo>
                  <a:pt x="8096" y="1287"/>
                  <a:pt x="8132" y="906"/>
                  <a:pt x="8001" y="572"/>
                </a:cubicBezTo>
                <a:cubicBezTo>
                  <a:pt x="7894" y="287"/>
                  <a:pt x="7596" y="1"/>
                  <a:pt x="7251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40"/>
          <p:cNvSpPr/>
          <p:nvPr/>
        </p:nvSpPr>
        <p:spPr>
          <a:xfrm>
            <a:off x="-1670234" y="5364674"/>
            <a:ext cx="1606201" cy="1497185"/>
          </a:xfrm>
          <a:custGeom>
            <a:avLst/>
            <a:gdLst/>
            <a:ahLst/>
            <a:cxnLst/>
            <a:rect l="l" t="t" r="r" b="b"/>
            <a:pathLst>
              <a:path w="8074" h="7526" extrusionOk="0">
                <a:moveTo>
                  <a:pt x="7213" y="0"/>
                </a:moveTo>
                <a:cubicBezTo>
                  <a:pt x="7206" y="0"/>
                  <a:pt x="7199" y="0"/>
                  <a:pt x="7192" y="1"/>
                </a:cubicBezTo>
                <a:cubicBezTo>
                  <a:pt x="7061" y="24"/>
                  <a:pt x="6918" y="60"/>
                  <a:pt x="6799" y="143"/>
                </a:cubicBezTo>
                <a:cubicBezTo>
                  <a:pt x="6621" y="239"/>
                  <a:pt x="6490" y="417"/>
                  <a:pt x="6371" y="596"/>
                </a:cubicBezTo>
                <a:lnTo>
                  <a:pt x="6371" y="620"/>
                </a:lnTo>
                <a:cubicBezTo>
                  <a:pt x="6323" y="679"/>
                  <a:pt x="6299" y="739"/>
                  <a:pt x="6252" y="798"/>
                </a:cubicBezTo>
                <a:cubicBezTo>
                  <a:pt x="5549" y="1775"/>
                  <a:pt x="4763" y="2489"/>
                  <a:pt x="3882" y="2894"/>
                </a:cubicBezTo>
                <a:cubicBezTo>
                  <a:pt x="3739" y="2965"/>
                  <a:pt x="3573" y="3037"/>
                  <a:pt x="3394" y="3096"/>
                </a:cubicBezTo>
                <a:cubicBezTo>
                  <a:pt x="3144" y="3191"/>
                  <a:pt x="2870" y="3263"/>
                  <a:pt x="2608" y="3334"/>
                </a:cubicBezTo>
                <a:cubicBezTo>
                  <a:pt x="2513" y="3370"/>
                  <a:pt x="2418" y="3394"/>
                  <a:pt x="2322" y="3430"/>
                </a:cubicBezTo>
                <a:cubicBezTo>
                  <a:pt x="1787" y="3596"/>
                  <a:pt x="1239" y="3787"/>
                  <a:pt x="775" y="4132"/>
                </a:cubicBezTo>
                <a:cubicBezTo>
                  <a:pt x="286" y="4501"/>
                  <a:pt x="1" y="5037"/>
                  <a:pt x="48" y="5477"/>
                </a:cubicBezTo>
                <a:lnTo>
                  <a:pt x="179" y="5465"/>
                </a:lnTo>
                <a:cubicBezTo>
                  <a:pt x="132" y="5061"/>
                  <a:pt x="394" y="4573"/>
                  <a:pt x="846" y="4227"/>
                </a:cubicBezTo>
                <a:cubicBezTo>
                  <a:pt x="1287" y="3906"/>
                  <a:pt x="1834" y="3715"/>
                  <a:pt x="2358" y="3560"/>
                </a:cubicBezTo>
                <a:cubicBezTo>
                  <a:pt x="2442" y="3537"/>
                  <a:pt x="2549" y="3501"/>
                  <a:pt x="2632" y="3477"/>
                </a:cubicBezTo>
                <a:cubicBezTo>
                  <a:pt x="2894" y="3382"/>
                  <a:pt x="3168" y="3310"/>
                  <a:pt x="3430" y="3215"/>
                </a:cubicBezTo>
                <a:cubicBezTo>
                  <a:pt x="3608" y="3144"/>
                  <a:pt x="3787" y="3084"/>
                  <a:pt x="3930" y="3013"/>
                </a:cubicBezTo>
                <a:cubicBezTo>
                  <a:pt x="4823" y="2596"/>
                  <a:pt x="5644" y="1870"/>
                  <a:pt x="6347" y="870"/>
                </a:cubicBezTo>
                <a:cubicBezTo>
                  <a:pt x="6382" y="810"/>
                  <a:pt x="6418" y="751"/>
                  <a:pt x="6466" y="691"/>
                </a:cubicBezTo>
                <a:lnTo>
                  <a:pt x="6466" y="679"/>
                </a:lnTo>
                <a:cubicBezTo>
                  <a:pt x="6561" y="524"/>
                  <a:pt x="6680" y="346"/>
                  <a:pt x="6847" y="239"/>
                </a:cubicBezTo>
                <a:cubicBezTo>
                  <a:pt x="6954" y="167"/>
                  <a:pt x="7061" y="143"/>
                  <a:pt x="7156" y="143"/>
                </a:cubicBezTo>
                <a:cubicBezTo>
                  <a:pt x="7442" y="143"/>
                  <a:pt x="7680" y="358"/>
                  <a:pt x="7776" y="596"/>
                </a:cubicBezTo>
                <a:cubicBezTo>
                  <a:pt x="7895" y="893"/>
                  <a:pt x="7859" y="1239"/>
                  <a:pt x="7811" y="1465"/>
                </a:cubicBezTo>
                <a:cubicBezTo>
                  <a:pt x="7633" y="2537"/>
                  <a:pt x="7002" y="3560"/>
                  <a:pt x="6013" y="4370"/>
                </a:cubicBezTo>
                <a:cubicBezTo>
                  <a:pt x="5775" y="4573"/>
                  <a:pt x="5490" y="4763"/>
                  <a:pt x="5192" y="4942"/>
                </a:cubicBezTo>
                <a:cubicBezTo>
                  <a:pt x="4537" y="5346"/>
                  <a:pt x="3751" y="5692"/>
                  <a:pt x="2775" y="6001"/>
                </a:cubicBezTo>
                <a:lnTo>
                  <a:pt x="2561" y="6061"/>
                </a:lnTo>
                <a:cubicBezTo>
                  <a:pt x="2180" y="6180"/>
                  <a:pt x="1775" y="6299"/>
                  <a:pt x="1406" y="6489"/>
                </a:cubicBezTo>
                <a:cubicBezTo>
                  <a:pt x="906" y="6751"/>
                  <a:pt x="548" y="7085"/>
                  <a:pt x="406" y="7466"/>
                </a:cubicBezTo>
                <a:lnTo>
                  <a:pt x="537" y="7525"/>
                </a:lnTo>
                <a:cubicBezTo>
                  <a:pt x="667" y="7180"/>
                  <a:pt x="1001" y="6847"/>
                  <a:pt x="1477" y="6632"/>
                </a:cubicBezTo>
                <a:cubicBezTo>
                  <a:pt x="1834" y="6430"/>
                  <a:pt x="2215" y="6311"/>
                  <a:pt x="2608" y="6192"/>
                </a:cubicBezTo>
                <a:lnTo>
                  <a:pt x="2811" y="6132"/>
                </a:lnTo>
                <a:cubicBezTo>
                  <a:pt x="3799" y="5823"/>
                  <a:pt x="4597" y="5465"/>
                  <a:pt x="5275" y="5061"/>
                </a:cubicBezTo>
                <a:cubicBezTo>
                  <a:pt x="5585" y="4882"/>
                  <a:pt x="5871" y="4680"/>
                  <a:pt x="6121" y="4465"/>
                </a:cubicBezTo>
                <a:cubicBezTo>
                  <a:pt x="7133" y="3656"/>
                  <a:pt x="7787" y="2584"/>
                  <a:pt x="7978" y="1489"/>
                </a:cubicBezTo>
                <a:cubicBezTo>
                  <a:pt x="8026" y="1251"/>
                  <a:pt x="8073" y="882"/>
                  <a:pt x="7930" y="560"/>
                </a:cubicBezTo>
                <a:cubicBezTo>
                  <a:pt x="7837" y="280"/>
                  <a:pt x="7549" y="0"/>
                  <a:pt x="721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40"/>
          <p:cNvSpPr/>
          <p:nvPr/>
        </p:nvSpPr>
        <p:spPr>
          <a:xfrm>
            <a:off x="-1703257" y="5418783"/>
            <a:ext cx="1594066" cy="1443074"/>
          </a:xfrm>
          <a:custGeom>
            <a:avLst/>
            <a:gdLst/>
            <a:ahLst/>
            <a:cxnLst/>
            <a:rect l="l" t="t" r="r" b="b"/>
            <a:pathLst>
              <a:path w="8013" h="7254" extrusionOk="0">
                <a:moveTo>
                  <a:pt x="7175" y="1"/>
                </a:moveTo>
                <a:cubicBezTo>
                  <a:pt x="7161" y="1"/>
                  <a:pt x="7146" y="1"/>
                  <a:pt x="7132" y="2"/>
                </a:cubicBezTo>
                <a:cubicBezTo>
                  <a:pt x="7001" y="2"/>
                  <a:pt x="6870" y="38"/>
                  <a:pt x="6751" y="133"/>
                </a:cubicBezTo>
                <a:cubicBezTo>
                  <a:pt x="6584" y="252"/>
                  <a:pt x="6453" y="431"/>
                  <a:pt x="6334" y="598"/>
                </a:cubicBezTo>
                <a:cubicBezTo>
                  <a:pt x="6298" y="657"/>
                  <a:pt x="6251" y="717"/>
                  <a:pt x="6215" y="776"/>
                </a:cubicBezTo>
                <a:cubicBezTo>
                  <a:pt x="5513" y="1753"/>
                  <a:pt x="4727" y="2443"/>
                  <a:pt x="3858" y="2812"/>
                </a:cubicBezTo>
                <a:cubicBezTo>
                  <a:pt x="3715" y="2884"/>
                  <a:pt x="3548" y="2943"/>
                  <a:pt x="3370" y="3003"/>
                </a:cubicBezTo>
                <a:cubicBezTo>
                  <a:pt x="3131" y="3074"/>
                  <a:pt x="2881" y="3158"/>
                  <a:pt x="2643" y="3217"/>
                </a:cubicBezTo>
                <a:cubicBezTo>
                  <a:pt x="2524" y="3241"/>
                  <a:pt x="2417" y="3277"/>
                  <a:pt x="2298" y="3300"/>
                </a:cubicBezTo>
                <a:cubicBezTo>
                  <a:pt x="1786" y="3443"/>
                  <a:pt x="1226" y="3634"/>
                  <a:pt x="762" y="3991"/>
                </a:cubicBezTo>
                <a:cubicBezTo>
                  <a:pt x="274" y="4360"/>
                  <a:pt x="0" y="4908"/>
                  <a:pt x="83" y="5372"/>
                </a:cubicBezTo>
                <a:lnTo>
                  <a:pt x="226" y="5348"/>
                </a:lnTo>
                <a:cubicBezTo>
                  <a:pt x="167" y="4932"/>
                  <a:pt x="405" y="4431"/>
                  <a:pt x="857" y="4098"/>
                </a:cubicBezTo>
                <a:cubicBezTo>
                  <a:pt x="1286" y="3765"/>
                  <a:pt x="1846" y="3574"/>
                  <a:pt x="2346" y="3443"/>
                </a:cubicBezTo>
                <a:cubicBezTo>
                  <a:pt x="2465" y="3408"/>
                  <a:pt x="2560" y="3384"/>
                  <a:pt x="2679" y="3348"/>
                </a:cubicBezTo>
                <a:cubicBezTo>
                  <a:pt x="2941" y="3288"/>
                  <a:pt x="3191" y="3217"/>
                  <a:pt x="3429" y="3146"/>
                </a:cubicBezTo>
                <a:cubicBezTo>
                  <a:pt x="3608" y="3086"/>
                  <a:pt x="3786" y="3027"/>
                  <a:pt x="3929" y="2943"/>
                </a:cubicBezTo>
                <a:cubicBezTo>
                  <a:pt x="4810" y="2562"/>
                  <a:pt x="5632" y="1848"/>
                  <a:pt x="6346" y="848"/>
                </a:cubicBezTo>
                <a:cubicBezTo>
                  <a:pt x="6370" y="788"/>
                  <a:pt x="6418" y="729"/>
                  <a:pt x="6465" y="669"/>
                </a:cubicBezTo>
                <a:cubicBezTo>
                  <a:pt x="6572" y="526"/>
                  <a:pt x="6703" y="348"/>
                  <a:pt x="6846" y="240"/>
                </a:cubicBezTo>
                <a:cubicBezTo>
                  <a:pt x="6953" y="181"/>
                  <a:pt x="7060" y="133"/>
                  <a:pt x="7168" y="133"/>
                </a:cubicBezTo>
                <a:cubicBezTo>
                  <a:pt x="7174" y="133"/>
                  <a:pt x="7181" y="133"/>
                  <a:pt x="7187" y="133"/>
                </a:cubicBezTo>
                <a:cubicBezTo>
                  <a:pt x="7453" y="133"/>
                  <a:pt x="7682" y="365"/>
                  <a:pt x="7775" y="586"/>
                </a:cubicBezTo>
                <a:cubicBezTo>
                  <a:pt x="7846" y="800"/>
                  <a:pt x="7858" y="1074"/>
                  <a:pt x="7787" y="1419"/>
                </a:cubicBezTo>
                <a:cubicBezTo>
                  <a:pt x="7572" y="2431"/>
                  <a:pt x="6918" y="3419"/>
                  <a:pt x="5941" y="4181"/>
                </a:cubicBezTo>
                <a:cubicBezTo>
                  <a:pt x="5691" y="4372"/>
                  <a:pt x="5417" y="4574"/>
                  <a:pt x="5120" y="4729"/>
                </a:cubicBezTo>
                <a:cubicBezTo>
                  <a:pt x="4489" y="5110"/>
                  <a:pt x="3691" y="5432"/>
                  <a:pt x="2738" y="5729"/>
                </a:cubicBezTo>
                <a:lnTo>
                  <a:pt x="2560" y="5789"/>
                </a:lnTo>
                <a:cubicBezTo>
                  <a:pt x="2179" y="5908"/>
                  <a:pt x="1774" y="6027"/>
                  <a:pt x="1417" y="6217"/>
                </a:cubicBezTo>
                <a:cubicBezTo>
                  <a:pt x="941" y="6479"/>
                  <a:pt x="619" y="6837"/>
                  <a:pt x="476" y="7206"/>
                </a:cubicBezTo>
                <a:lnTo>
                  <a:pt x="619" y="7253"/>
                </a:lnTo>
                <a:cubicBezTo>
                  <a:pt x="726" y="6908"/>
                  <a:pt x="1048" y="6575"/>
                  <a:pt x="1453" y="6348"/>
                </a:cubicBezTo>
                <a:cubicBezTo>
                  <a:pt x="1810" y="6170"/>
                  <a:pt x="2191" y="6051"/>
                  <a:pt x="2584" y="5932"/>
                </a:cubicBezTo>
                <a:lnTo>
                  <a:pt x="2762" y="5872"/>
                </a:lnTo>
                <a:cubicBezTo>
                  <a:pt x="3727" y="5574"/>
                  <a:pt x="4513" y="5241"/>
                  <a:pt x="5167" y="4860"/>
                </a:cubicBezTo>
                <a:cubicBezTo>
                  <a:pt x="5465" y="4682"/>
                  <a:pt x="5751" y="4491"/>
                  <a:pt x="6001" y="4301"/>
                </a:cubicBezTo>
                <a:cubicBezTo>
                  <a:pt x="7013" y="3515"/>
                  <a:pt x="7680" y="2503"/>
                  <a:pt x="7906" y="1443"/>
                </a:cubicBezTo>
                <a:cubicBezTo>
                  <a:pt x="7953" y="1217"/>
                  <a:pt x="8013" y="860"/>
                  <a:pt x="7870" y="538"/>
                </a:cubicBezTo>
                <a:cubicBezTo>
                  <a:pt x="7779" y="264"/>
                  <a:pt x="7512" y="1"/>
                  <a:pt x="717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0"/>
          <p:cNvSpPr/>
          <p:nvPr/>
        </p:nvSpPr>
        <p:spPr>
          <a:xfrm>
            <a:off x="-1717580" y="5468515"/>
            <a:ext cx="1580141" cy="1395728"/>
          </a:xfrm>
          <a:custGeom>
            <a:avLst/>
            <a:gdLst/>
            <a:ahLst/>
            <a:cxnLst/>
            <a:rect l="l" t="t" r="r" b="b"/>
            <a:pathLst>
              <a:path w="7943" h="7016" extrusionOk="0">
                <a:moveTo>
                  <a:pt x="7129" y="1"/>
                </a:moveTo>
                <a:cubicBezTo>
                  <a:pt x="7114" y="1"/>
                  <a:pt x="7099" y="1"/>
                  <a:pt x="7085" y="2"/>
                </a:cubicBezTo>
                <a:cubicBezTo>
                  <a:pt x="6966" y="2"/>
                  <a:pt x="6835" y="50"/>
                  <a:pt x="6716" y="133"/>
                </a:cubicBezTo>
                <a:cubicBezTo>
                  <a:pt x="6549" y="252"/>
                  <a:pt x="6418" y="431"/>
                  <a:pt x="6299" y="598"/>
                </a:cubicBezTo>
                <a:cubicBezTo>
                  <a:pt x="6263" y="657"/>
                  <a:pt x="6228" y="717"/>
                  <a:pt x="6180" y="776"/>
                </a:cubicBezTo>
                <a:cubicBezTo>
                  <a:pt x="5454" y="1776"/>
                  <a:pt x="4680" y="2419"/>
                  <a:pt x="3823" y="2765"/>
                </a:cubicBezTo>
                <a:cubicBezTo>
                  <a:pt x="3680" y="2824"/>
                  <a:pt x="3513" y="2896"/>
                  <a:pt x="3322" y="2943"/>
                </a:cubicBezTo>
                <a:cubicBezTo>
                  <a:pt x="3096" y="3027"/>
                  <a:pt x="2870" y="3062"/>
                  <a:pt x="2656" y="3122"/>
                </a:cubicBezTo>
                <a:cubicBezTo>
                  <a:pt x="2513" y="3169"/>
                  <a:pt x="2382" y="3205"/>
                  <a:pt x="2251" y="3229"/>
                </a:cubicBezTo>
                <a:cubicBezTo>
                  <a:pt x="1787" y="3348"/>
                  <a:pt x="1191" y="3527"/>
                  <a:pt x="727" y="3896"/>
                </a:cubicBezTo>
                <a:cubicBezTo>
                  <a:pt x="251" y="4289"/>
                  <a:pt x="1" y="4836"/>
                  <a:pt x="108" y="5313"/>
                </a:cubicBezTo>
                <a:lnTo>
                  <a:pt x="251" y="5289"/>
                </a:lnTo>
                <a:cubicBezTo>
                  <a:pt x="167" y="4848"/>
                  <a:pt x="405" y="4360"/>
                  <a:pt x="834" y="4003"/>
                </a:cubicBezTo>
                <a:cubicBezTo>
                  <a:pt x="1286" y="3658"/>
                  <a:pt x="1846" y="3479"/>
                  <a:pt x="2310" y="3360"/>
                </a:cubicBezTo>
                <a:cubicBezTo>
                  <a:pt x="2441" y="3324"/>
                  <a:pt x="2572" y="3289"/>
                  <a:pt x="2715" y="3265"/>
                </a:cubicBezTo>
                <a:cubicBezTo>
                  <a:pt x="2930" y="3205"/>
                  <a:pt x="3168" y="3146"/>
                  <a:pt x="3394" y="3086"/>
                </a:cubicBezTo>
                <a:cubicBezTo>
                  <a:pt x="3572" y="3027"/>
                  <a:pt x="3751" y="2967"/>
                  <a:pt x="3906" y="2908"/>
                </a:cubicBezTo>
                <a:cubicBezTo>
                  <a:pt x="4775" y="2550"/>
                  <a:pt x="5573" y="1872"/>
                  <a:pt x="6311" y="860"/>
                </a:cubicBezTo>
                <a:cubicBezTo>
                  <a:pt x="6347" y="812"/>
                  <a:pt x="6382" y="752"/>
                  <a:pt x="6430" y="681"/>
                </a:cubicBezTo>
                <a:cubicBezTo>
                  <a:pt x="6549" y="538"/>
                  <a:pt x="6668" y="371"/>
                  <a:pt x="6823" y="264"/>
                </a:cubicBezTo>
                <a:cubicBezTo>
                  <a:pt x="6906" y="193"/>
                  <a:pt x="7013" y="145"/>
                  <a:pt x="7121" y="145"/>
                </a:cubicBezTo>
                <a:cubicBezTo>
                  <a:pt x="7127" y="145"/>
                  <a:pt x="7134" y="145"/>
                  <a:pt x="7140" y="145"/>
                </a:cubicBezTo>
                <a:cubicBezTo>
                  <a:pt x="7394" y="145"/>
                  <a:pt x="7623" y="365"/>
                  <a:pt x="7716" y="586"/>
                </a:cubicBezTo>
                <a:cubicBezTo>
                  <a:pt x="7787" y="788"/>
                  <a:pt x="7787" y="1038"/>
                  <a:pt x="7716" y="1384"/>
                </a:cubicBezTo>
                <a:cubicBezTo>
                  <a:pt x="7490" y="2372"/>
                  <a:pt x="6823" y="3312"/>
                  <a:pt x="5823" y="4039"/>
                </a:cubicBezTo>
                <a:cubicBezTo>
                  <a:pt x="5561" y="4229"/>
                  <a:pt x="5299" y="4396"/>
                  <a:pt x="5001" y="4551"/>
                </a:cubicBezTo>
                <a:cubicBezTo>
                  <a:pt x="4346" y="4920"/>
                  <a:pt x="3620" y="5217"/>
                  <a:pt x="2668" y="5491"/>
                </a:cubicBezTo>
                <a:lnTo>
                  <a:pt x="2513" y="5539"/>
                </a:lnTo>
                <a:cubicBezTo>
                  <a:pt x="2132" y="5658"/>
                  <a:pt x="1727" y="5777"/>
                  <a:pt x="1370" y="5967"/>
                </a:cubicBezTo>
                <a:cubicBezTo>
                  <a:pt x="1096" y="6122"/>
                  <a:pt x="620" y="6444"/>
                  <a:pt x="477" y="6968"/>
                </a:cubicBezTo>
                <a:lnTo>
                  <a:pt x="608" y="7015"/>
                </a:lnTo>
                <a:cubicBezTo>
                  <a:pt x="703" y="6670"/>
                  <a:pt x="1001" y="6325"/>
                  <a:pt x="1429" y="6075"/>
                </a:cubicBezTo>
                <a:cubicBezTo>
                  <a:pt x="1775" y="5884"/>
                  <a:pt x="2179" y="5765"/>
                  <a:pt x="2549" y="5658"/>
                </a:cubicBezTo>
                <a:lnTo>
                  <a:pt x="2691" y="5610"/>
                </a:lnTo>
                <a:cubicBezTo>
                  <a:pt x="3668" y="5324"/>
                  <a:pt x="4406" y="5027"/>
                  <a:pt x="5061" y="4682"/>
                </a:cubicBezTo>
                <a:cubicBezTo>
                  <a:pt x="5358" y="4515"/>
                  <a:pt x="5644" y="4336"/>
                  <a:pt x="5894" y="4158"/>
                </a:cubicBezTo>
                <a:cubicBezTo>
                  <a:pt x="6906" y="3408"/>
                  <a:pt x="7609" y="2431"/>
                  <a:pt x="7847" y="1419"/>
                </a:cubicBezTo>
                <a:cubicBezTo>
                  <a:pt x="7894" y="1181"/>
                  <a:pt x="7942" y="836"/>
                  <a:pt x="7835" y="526"/>
                </a:cubicBezTo>
                <a:cubicBezTo>
                  <a:pt x="7732" y="253"/>
                  <a:pt x="7455" y="1"/>
                  <a:pt x="712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0"/>
          <p:cNvSpPr/>
          <p:nvPr/>
        </p:nvSpPr>
        <p:spPr>
          <a:xfrm>
            <a:off x="-1741252" y="5527797"/>
            <a:ext cx="1568205" cy="1336445"/>
          </a:xfrm>
          <a:custGeom>
            <a:avLst/>
            <a:gdLst/>
            <a:ahLst/>
            <a:cxnLst/>
            <a:rect l="l" t="t" r="r" b="b"/>
            <a:pathLst>
              <a:path w="7883" h="6718" extrusionOk="0">
                <a:moveTo>
                  <a:pt x="7070" y="1"/>
                </a:moveTo>
                <a:cubicBezTo>
                  <a:pt x="7055" y="1"/>
                  <a:pt x="7040" y="1"/>
                  <a:pt x="7025" y="2"/>
                </a:cubicBezTo>
                <a:cubicBezTo>
                  <a:pt x="6644" y="38"/>
                  <a:pt x="6418" y="359"/>
                  <a:pt x="6239" y="597"/>
                </a:cubicBezTo>
                <a:cubicBezTo>
                  <a:pt x="5466" y="1681"/>
                  <a:pt x="4656" y="2371"/>
                  <a:pt x="3787" y="2717"/>
                </a:cubicBezTo>
                <a:cubicBezTo>
                  <a:pt x="3406" y="2860"/>
                  <a:pt x="3025" y="2931"/>
                  <a:pt x="2632" y="3026"/>
                </a:cubicBezTo>
                <a:cubicBezTo>
                  <a:pt x="2501" y="3074"/>
                  <a:pt x="2346" y="3098"/>
                  <a:pt x="2203" y="3133"/>
                </a:cubicBezTo>
                <a:cubicBezTo>
                  <a:pt x="1739" y="3229"/>
                  <a:pt x="1144" y="3407"/>
                  <a:pt x="703" y="3788"/>
                </a:cubicBezTo>
                <a:cubicBezTo>
                  <a:pt x="227" y="4169"/>
                  <a:pt x="1" y="4741"/>
                  <a:pt x="120" y="5229"/>
                </a:cubicBezTo>
                <a:lnTo>
                  <a:pt x="262" y="5193"/>
                </a:lnTo>
                <a:cubicBezTo>
                  <a:pt x="143" y="4765"/>
                  <a:pt x="358" y="4264"/>
                  <a:pt x="786" y="3907"/>
                </a:cubicBezTo>
                <a:cubicBezTo>
                  <a:pt x="1203" y="3550"/>
                  <a:pt x="1786" y="3383"/>
                  <a:pt x="2227" y="3276"/>
                </a:cubicBezTo>
                <a:cubicBezTo>
                  <a:pt x="2382" y="3252"/>
                  <a:pt x="2513" y="3217"/>
                  <a:pt x="2668" y="3193"/>
                </a:cubicBezTo>
                <a:cubicBezTo>
                  <a:pt x="3049" y="3098"/>
                  <a:pt x="3453" y="3026"/>
                  <a:pt x="3822" y="2871"/>
                </a:cubicBezTo>
                <a:cubicBezTo>
                  <a:pt x="4727" y="2538"/>
                  <a:pt x="5573" y="1824"/>
                  <a:pt x="6358" y="716"/>
                </a:cubicBezTo>
                <a:cubicBezTo>
                  <a:pt x="6549" y="454"/>
                  <a:pt x="6739" y="216"/>
                  <a:pt x="7025" y="181"/>
                </a:cubicBezTo>
                <a:cubicBezTo>
                  <a:pt x="7033" y="180"/>
                  <a:pt x="7040" y="180"/>
                  <a:pt x="7047" y="180"/>
                </a:cubicBezTo>
                <a:cubicBezTo>
                  <a:pt x="7301" y="180"/>
                  <a:pt x="7540" y="378"/>
                  <a:pt x="7621" y="597"/>
                </a:cubicBezTo>
                <a:cubicBezTo>
                  <a:pt x="7692" y="788"/>
                  <a:pt x="7692" y="1050"/>
                  <a:pt x="7609" y="1371"/>
                </a:cubicBezTo>
                <a:cubicBezTo>
                  <a:pt x="7359" y="2324"/>
                  <a:pt x="6668" y="3217"/>
                  <a:pt x="5668" y="3907"/>
                </a:cubicBezTo>
                <a:cubicBezTo>
                  <a:pt x="4644" y="4598"/>
                  <a:pt x="3418" y="5003"/>
                  <a:pt x="2596" y="5241"/>
                </a:cubicBezTo>
                <a:lnTo>
                  <a:pt x="2453" y="5277"/>
                </a:lnTo>
                <a:cubicBezTo>
                  <a:pt x="2072" y="5372"/>
                  <a:pt x="1679" y="5491"/>
                  <a:pt x="1322" y="5693"/>
                </a:cubicBezTo>
                <a:cubicBezTo>
                  <a:pt x="882" y="5943"/>
                  <a:pt x="584" y="6300"/>
                  <a:pt x="489" y="6681"/>
                </a:cubicBezTo>
                <a:lnTo>
                  <a:pt x="643" y="6717"/>
                </a:lnTo>
                <a:cubicBezTo>
                  <a:pt x="715" y="6372"/>
                  <a:pt x="1001" y="6039"/>
                  <a:pt x="1394" y="5788"/>
                </a:cubicBezTo>
                <a:cubicBezTo>
                  <a:pt x="1739" y="5610"/>
                  <a:pt x="2132" y="5491"/>
                  <a:pt x="2501" y="5396"/>
                </a:cubicBezTo>
                <a:lnTo>
                  <a:pt x="2632" y="5360"/>
                </a:lnTo>
                <a:cubicBezTo>
                  <a:pt x="3465" y="5110"/>
                  <a:pt x="4715" y="4705"/>
                  <a:pt x="5763" y="3991"/>
                </a:cubicBezTo>
                <a:cubicBezTo>
                  <a:pt x="6775" y="3288"/>
                  <a:pt x="7490" y="2371"/>
                  <a:pt x="7752" y="1383"/>
                </a:cubicBezTo>
                <a:cubicBezTo>
                  <a:pt x="7811" y="1145"/>
                  <a:pt x="7882" y="824"/>
                  <a:pt x="7763" y="514"/>
                </a:cubicBezTo>
                <a:cubicBezTo>
                  <a:pt x="7672" y="252"/>
                  <a:pt x="7406" y="1"/>
                  <a:pt x="707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40"/>
          <p:cNvSpPr txBox="1">
            <a:spLocks noGrp="1"/>
          </p:cNvSpPr>
          <p:nvPr>
            <p:ph type="ctrTitle"/>
          </p:nvPr>
        </p:nvSpPr>
        <p:spPr>
          <a:xfrm>
            <a:off x="1357950" y="1804925"/>
            <a:ext cx="6428100" cy="15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ADHD (Attention-Deficit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/Hyperactivity Disorder)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46" name="Google Shape;246;p40"/>
          <p:cNvSpPr txBox="1">
            <a:spLocks noGrp="1"/>
          </p:cNvSpPr>
          <p:nvPr>
            <p:ph type="subTitle" idx="1"/>
          </p:nvPr>
        </p:nvSpPr>
        <p:spPr>
          <a:xfrm>
            <a:off x="2113650" y="3409597"/>
            <a:ext cx="4916700" cy="26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Presented by: Moeez, Muhammad Uzair, Shams, Saud, Muhammad Ali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C39FF6C-3ED2-7F74-10D8-42CE4200EDB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171450">
              <a:buFont typeface="Arial" panose="020B0604020202020204" pitchFamily="34" charset="0"/>
              <a:buChar char="•"/>
            </a:pPr>
            <a:r>
              <a:rPr lang="en-GB" dirty="0"/>
              <a:t>  </a:t>
            </a:r>
            <a:r>
              <a:rPr lang="en-GB" dirty="0" err="1"/>
              <a:t>RaiseAwareness</a:t>
            </a:r>
            <a:r>
              <a:rPr lang="en-GB" dirty="0"/>
              <a:t>: Public campaigns to dispel myths.
• Improved Diagnosis: Early intervention and training for healthcare professionals.
• Enhanced Family Support: Educate families on ADHD management strategies.
• Expand Treatment Options: Explore non-medical treatments like cognitive-</a:t>
            </a:r>
            <a:r>
              <a:rPr lang="en-GB" dirty="0" err="1"/>
              <a:t>behavioral</a:t>
            </a:r>
            <a:r>
              <a:rPr lang="en-GB" dirty="0"/>
              <a:t> therapy.
• Gender-Specific Research: Better understand how ADHD manifests in girls and boys.
• Integrate ADHD Awareness in Schools: Educate students and teachers on recognizing symptoms.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4BD625-9B22-110E-2311-1D8DBCF7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165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C08C5EF5-A0B5-8BB9-A491-DFF55323D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61DA8-8145-FAD5-792F-9C7384D99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946" y="1364266"/>
            <a:ext cx="4704246" cy="301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09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C4AAC30-1E0D-8D33-C31B-9310F08E0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250" y="1247908"/>
            <a:ext cx="7633500" cy="35454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• ADHD is a neurodevelopmental disorder affecting attention, impulsivity, and hyperactivity.</a:t>
            </a:r>
          </a:p>
          <a:p>
            <a:pPr marL="0" indent="0">
              <a:buNone/>
            </a:pPr>
            <a:r>
              <a:rPr lang="en-US" sz="1800" dirty="0"/>
              <a:t>• Significant impacts on academic, social, and professional life.</a:t>
            </a:r>
          </a:p>
          <a:p>
            <a:pPr marL="0" indent="0">
              <a:buNone/>
            </a:pPr>
            <a:r>
              <a:rPr lang="en-US" sz="1800" dirty="0"/>
              <a:t>• Diagnosis and treatment require a multidisciplinary approach involving healthcare professionals, families, and educators.</a:t>
            </a:r>
          </a:p>
          <a:p>
            <a:pPr marL="0" indent="0">
              <a:buNone/>
            </a:pPr>
            <a:r>
              <a:rPr lang="en-US" sz="1800" dirty="0"/>
              <a:t>• Ongoing research offers hope for better management and quality of life.</a:t>
            </a:r>
          </a:p>
          <a:p>
            <a:pPr marL="0" indent="0">
              <a:buNone/>
            </a:pPr>
            <a:r>
              <a:rPr lang="en-US" sz="1800" dirty="0"/>
              <a:t>• Societal awareness is key to reducing stigma and promoting inclusivity.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C634D2-CB88-11AD-C2F7-63EDC31D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205191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4"/>
          <p:cNvSpPr txBox="1">
            <a:spLocks noGrp="1"/>
          </p:cNvSpPr>
          <p:nvPr>
            <p:ph type="title"/>
          </p:nvPr>
        </p:nvSpPr>
        <p:spPr>
          <a:xfrm>
            <a:off x="2279851" y="1942930"/>
            <a:ext cx="5430900" cy="161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"People with ADHD [ADHD] often have a</a:t>
            </a:r>
            <a:br>
              <a:rPr lang="en-US" sz="2000" dirty="0"/>
            </a:br>
            <a:r>
              <a:rPr lang="en-US" sz="2000" dirty="0"/>
              <a:t>special 'feel' for life, a way of seeing right</a:t>
            </a:r>
            <a:br>
              <a:rPr lang="en-US" sz="2000" dirty="0"/>
            </a:br>
            <a:r>
              <a:rPr lang="en-US" sz="2000" dirty="0"/>
              <a:t>into the heart of matters, while others have</a:t>
            </a:r>
            <a:br>
              <a:rPr lang="en-US" sz="2000" dirty="0"/>
            </a:br>
            <a:r>
              <a:rPr lang="en-US" sz="2000" dirty="0"/>
              <a:t>to reason their way methodically”</a:t>
            </a:r>
            <a:endParaRPr sz="2000" dirty="0"/>
          </a:p>
        </p:txBody>
      </p:sp>
      <p:sp>
        <p:nvSpPr>
          <p:cNvPr id="488" name="Google Shape;488;p54"/>
          <p:cNvSpPr txBox="1">
            <a:spLocks noGrp="1"/>
          </p:cNvSpPr>
          <p:nvPr>
            <p:ph type="subTitle" idx="1"/>
          </p:nvPr>
        </p:nvSpPr>
        <p:spPr>
          <a:xfrm>
            <a:off x="2279251" y="3345550"/>
            <a:ext cx="5431500" cy="286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900" dirty="0">
                <a:solidFill>
                  <a:schemeClr val="accent2"/>
                </a:solidFill>
              </a:rPr>
              <a:t>M. Hallowell. M.D.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F8E531-03AA-46D1-4DD5-C416A480A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662365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1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Introduction to ADHD</a:t>
            </a:r>
            <a:endParaRPr dirty="0"/>
          </a:p>
        </p:txBody>
      </p:sp>
      <p:sp>
        <p:nvSpPr>
          <p:cNvPr id="252" name="Google Shape;252;p41"/>
          <p:cNvSpPr txBox="1">
            <a:spLocks noGrp="1"/>
          </p:cNvSpPr>
          <p:nvPr>
            <p:ph type="subTitle" idx="1"/>
          </p:nvPr>
        </p:nvSpPr>
        <p:spPr>
          <a:xfrm>
            <a:off x="1015445" y="1485801"/>
            <a:ext cx="7633500" cy="3545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Fahkwang" panose="00000500000000000000" pitchFamily="2" charset="-34"/>
                <a:cs typeface="Fahkwang" panose="00000500000000000000" pitchFamily="2" charset="-34"/>
              </a:rPr>
              <a:t>ADHD is a neurodevelopmental disorder that affects both children and adults.</a:t>
            </a:r>
          </a:p>
          <a:p>
            <a:pPr marL="0" indent="0">
              <a:buNone/>
            </a:pPr>
            <a:r>
              <a:rPr lang="en-US" sz="1600" dirty="0">
                <a:latin typeface="Fahkwang" panose="00000500000000000000" pitchFamily="2" charset="-34"/>
                <a:cs typeface="Fahkwang" panose="00000500000000000000" pitchFamily="2" charset="-34"/>
              </a:rPr>
              <a:t>• Core symptoms: inattention, hyperactivity, and impulsivity.</a:t>
            </a:r>
          </a:p>
          <a:p>
            <a:pPr marL="0" indent="0">
              <a:buNone/>
            </a:pPr>
            <a:r>
              <a:rPr lang="en-US" sz="1600" dirty="0">
                <a:latin typeface="Fahkwang" panose="00000500000000000000" pitchFamily="2" charset="-34"/>
                <a:cs typeface="Fahkwang" panose="00000500000000000000" pitchFamily="2" charset="-34"/>
              </a:rPr>
              <a:t>• Impact on academic performance, social interactions, and professional life.</a:t>
            </a:r>
          </a:p>
          <a:p>
            <a:pPr marL="0" indent="0">
              <a:buNone/>
            </a:pPr>
            <a:r>
              <a:rPr lang="en-US" sz="1600" dirty="0">
                <a:latin typeface="Fahkwang" panose="00000500000000000000" pitchFamily="2" charset="-34"/>
                <a:cs typeface="Fahkwang" panose="00000500000000000000" pitchFamily="2" charset="-34"/>
              </a:rPr>
              <a:t>• Prevalence: 5-8% worldwide, more common in boys.</a:t>
            </a:r>
          </a:p>
          <a:p>
            <a:pPr marL="0" indent="0">
              <a:buNone/>
            </a:pPr>
            <a:r>
              <a:rPr lang="en-US" sz="1600" dirty="0">
                <a:latin typeface="Fahkwang" panose="00000500000000000000" pitchFamily="2" charset="-34"/>
                <a:cs typeface="Fahkwang" panose="00000500000000000000" pitchFamily="2" charset="-34"/>
              </a:rPr>
              <a:t>• Types of ADHD: Inattentive, Hyperactive-Impulsive, and Combined Presentation</a:t>
            </a:r>
            <a:r>
              <a:rPr lang="en-US" sz="1200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2"/>
          <p:cNvSpPr/>
          <p:nvPr/>
        </p:nvSpPr>
        <p:spPr>
          <a:xfrm>
            <a:off x="2344316" y="3074538"/>
            <a:ext cx="642600" cy="4521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2"/>
          <p:cNvSpPr/>
          <p:nvPr/>
        </p:nvSpPr>
        <p:spPr>
          <a:xfrm>
            <a:off x="6157084" y="1377375"/>
            <a:ext cx="642600" cy="4521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42"/>
          <p:cNvSpPr/>
          <p:nvPr/>
        </p:nvSpPr>
        <p:spPr>
          <a:xfrm>
            <a:off x="6157084" y="3089000"/>
            <a:ext cx="642600" cy="4482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42"/>
          <p:cNvSpPr/>
          <p:nvPr/>
        </p:nvSpPr>
        <p:spPr>
          <a:xfrm>
            <a:off x="2344316" y="1377375"/>
            <a:ext cx="642600" cy="4521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42"/>
          <p:cNvSpPr txBox="1">
            <a:spLocks noGrp="1"/>
          </p:cNvSpPr>
          <p:nvPr>
            <p:ph type="subTitle" idx="1"/>
          </p:nvPr>
        </p:nvSpPr>
        <p:spPr>
          <a:xfrm>
            <a:off x="836816" y="2377452"/>
            <a:ext cx="3657600" cy="53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Investigate the symptoms of ADHD</a:t>
            </a:r>
            <a:endParaRPr dirty="0"/>
          </a:p>
        </p:txBody>
      </p:sp>
      <p:sp>
        <p:nvSpPr>
          <p:cNvPr id="262" name="Google Shape;262;p42"/>
          <p:cNvSpPr txBox="1">
            <a:spLocks noGrp="1"/>
          </p:cNvSpPr>
          <p:nvPr>
            <p:ph type="title" idx="15"/>
          </p:nvPr>
        </p:nvSpPr>
        <p:spPr>
          <a:xfrm>
            <a:off x="713250" y="539500"/>
            <a:ext cx="7717500" cy="4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Objectives</a:t>
            </a:r>
            <a:endParaRPr dirty="0"/>
          </a:p>
        </p:txBody>
      </p:sp>
      <p:sp>
        <p:nvSpPr>
          <p:cNvPr id="263" name="Google Shape;263;p42"/>
          <p:cNvSpPr txBox="1">
            <a:spLocks noGrp="1"/>
          </p:cNvSpPr>
          <p:nvPr>
            <p:ph type="subTitle" idx="2"/>
          </p:nvPr>
        </p:nvSpPr>
        <p:spPr>
          <a:xfrm>
            <a:off x="838016" y="1979063"/>
            <a:ext cx="3655200" cy="3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Symptoms</a:t>
            </a:r>
            <a:endParaRPr dirty="0"/>
          </a:p>
        </p:txBody>
      </p:sp>
      <p:sp>
        <p:nvSpPr>
          <p:cNvPr id="264" name="Google Shape;264;p42"/>
          <p:cNvSpPr txBox="1">
            <a:spLocks noGrp="1"/>
          </p:cNvSpPr>
          <p:nvPr>
            <p:ph type="subTitle" idx="3"/>
          </p:nvPr>
        </p:nvSpPr>
        <p:spPr>
          <a:xfrm>
            <a:off x="836816" y="4106969"/>
            <a:ext cx="3657600" cy="53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Identify causes of ADHD</a:t>
            </a:r>
            <a:endParaRPr dirty="0"/>
          </a:p>
        </p:txBody>
      </p:sp>
      <p:sp>
        <p:nvSpPr>
          <p:cNvPr id="265" name="Google Shape;265;p42"/>
          <p:cNvSpPr txBox="1">
            <a:spLocks noGrp="1"/>
          </p:cNvSpPr>
          <p:nvPr>
            <p:ph type="subTitle" idx="4"/>
          </p:nvPr>
        </p:nvSpPr>
        <p:spPr>
          <a:xfrm>
            <a:off x="838166" y="3714952"/>
            <a:ext cx="3654900" cy="3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Causes</a:t>
            </a:r>
            <a:endParaRPr dirty="0"/>
          </a:p>
        </p:txBody>
      </p:sp>
      <p:sp>
        <p:nvSpPr>
          <p:cNvPr id="266" name="Google Shape;266;p42"/>
          <p:cNvSpPr txBox="1">
            <a:spLocks noGrp="1"/>
          </p:cNvSpPr>
          <p:nvPr>
            <p:ph type="subTitle" idx="5"/>
          </p:nvPr>
        </p:nvSpPr>
        <p:spPr>
          <a:xfrm>
            <a:off x="4649584" y="2378952"/>
            <a:ext cx="3657600" cy="53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Raise awareness about ADHD in society</a:t>
            </a:r>
            <a:endParaRPr dirty="0"/>
          </a:p>
        </p:txBody>
      </p:sp>
      <p:sp>
        <p:nvSpPr>
          <p:cNvPr id="267" name="Google Shape;267;p42"/>
          <p:cNvSpPr txBox="1">
            <a:spLocks noGrp="1"/>
          </p:cNvSpPr>
          <p:nvPr>
            <p:ph type="subTitle" idx="6"/>
          </p:nvPr>
        </p:nvSpPr>
        <p:spPr>
          <a:xfrm>
            <a:off x="4650934" y="1979063"/>
            <a:ext cx="3654900" cy="3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Awareness</a:t>
            </a:r>
            <a:endParaRPr dirty="0"/>
          </a:p>
        </p:txBody>
      </p:sp>
      <p:sp>
        <p:nvSpPr>
          <p:cNvPr id="268" name="Google Shape;268;p42"/>
          <p:cNvSpPr txBox="1">
            <a:spLocks noGrp="1"/>
          </p:cNvSpPr>
          <p:nvPr>
            <p:ph type="subTitle" idx="7"/>
          </p:nvPr>
        </p:nvSpPr>
        <p:spPr>
          <a:xfrm>
            <a:off x="4649584" y="4106969"/>
            <a:ext cx="3657600" cy="53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Explore treatment options for ADHD</a:t>
            </a:r>
            <a:endParaRPr dirty="0"/>
          </a:p>
        </p:txBody>
      </p:sp>
      <p:sp>
        <p:nvSpPr>
          <p:cNvPr id="269" name="Google Shape;269;p42"/>
          <p:cNvSpPr txBox="1">
            <a:spLocks noGrp="1"/>
          </p:cNvSpPr>
          <p:nvPr>
            <p:ph type="subTitle" idx="8"/>
          </p:nvPr>
        </p:nvSpPr>
        <p:spPr>
          <a:xfrm>
            <a:off x="4642150" y="3710452"/>
            <a:ext cx="3657600" cy="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Treatment</a:t>
            </a:r>
            <a:endParaRPr dirty="0"/>
          </a:p>
        </p:txBody>
      </p:sp>
      <p:sp>
        <p:nvSpPr>
          <p:cNvPr id="270" name="Google Shape;270;p42"/>
          <p:cNvSpPr txBox="1">
            <a:spLocks noGrp="1"/>
          </p:cNvSpPr>
          <p:nvPr>
            <p:ph type="title"/>
          </p:nvPr>
        </p:nvSpPr>
        <p:spPr>
          <a:xfrm>
            <a:off x="2436716" y="1411875"/>
            <a:ext cx="458400" cy="383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71" name="Google Shape;271;p42"/>
          <p:cNvSpPr txBox="1">
            <a:spLocks noGrp="1"/>
          </p:cNvSpPr>
          <p:nvPr>
            <p:ph type="title" idx="9"/>
          </p:nvPr>
        </p:nvSpPr>
        <p:spPr>
          <a:xfrm>
            <a:off x="2437016" y="3142313"/>
            <a:ext cx="4572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72" name="Google Shape;272;p42"/>
          <p:cNvSpPr txBox="1">
            <a:spLocks noGrp="1"/>
          </p:cNvSpPr>
          <p:nvPr>
            <p:ph type="title" idx="13"/>
          </p:nvPr>
        </p:nvSpPr>
        <p:spPr>
          <a:xfrm>
            <a:off x="6250084" y="1445475"/>
            <a:ext cx="457200" cy="38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73" name="Google Shape;273;p42"/>
          <p:cNvSpPr txBox="1">
            <a:spLocks noGrp="1"/>
          </p:cNvSpPr>
          <p:nvPr>
            <p:ph type="title" idx="14"/>
          </p:nvPr>
        </p:nvSpPr>
        <p:spPr>
          <a:xfrm>
            <a:off x="6249784" y="3143972"/>
            <a:ext cx="457200" cy="380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dirty="0">
                <a:solidFill>
                  <a:srgbClr val="B3B3B3"/>
                </a:solidFill>
                <a:effectLst/>
                <a:latin typeface="Fahkwang" panose="00000500000000000000" pitchFamily="2" charset="-34"/>
                <a:ea typeface="Fahkwang" panose="00000500000000000000" pitchFamily="2" charset="-34"/>
                <a:cs typeface="Fahkwang" panose="00000500000000000000" pitchFamily="2" charset="-34"/>
              </a:rPr>
              <a:t>Significance of ADHD</a:t>
            </a:r>
            <a:endParaRPr sz="2800" dirty="0"/>
          </a:p>
        </p:txBody>
      </p:sp>
      <p:sp>
        <p:nvSpPr>
          <p:cNvPr id="299" name="Google Shape;299;p46"/>
          <p:cNvSpPr txBox="1">
            <a:spLocks noGrp="1"/>
          </p:cNvSpPr>
          <p:nvPr>
            <p:ph type="subTitle" idx="1"/>
          </p:nvPr>
        </p:nvSpPr>
        <p:spPr>
          <a:xfrm>
            <a:off x="1959600" y="1591525"/>
            <a:ext cx="5224800" cy="2277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indent="0" algn="l" rtl="0" eaLnBrk="1" hangingPunct="1">
              <a:lnSpc>
                <a:spcPct val="115000"/>
              </a:lnSpc>
            </a:pPr>
            <a:r>
              <a:rPr lang="en-US" sz="1400" b="0" i="0" dirty="0">
                <a:solidFill>
                  <a:srgbClr val="FFFFFF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Impact on Daily Life: Challenges with attention, organization, and focus.</a:t>
            </a:r>
            <a:endParaRPr lang="en-US" sz="1400" dirty="0">
              <a:effectLst/>
            </a:endParaRPr>
          </a:p>
          <a:p>
            <a:pPr marL="0" marR="0" indent="0" algn="l" rtl="0" eaLnBrk="1" hangingPunct="1">
              <a:lnSpc>
                <a:spcPct val="115000"/>
              </a:lnSpc>
            </a:pPr>
            <a:r>
              <a:rPr lang="en-US" sz="1400" b="0" i="0" dirty="0">
                <a:solidFill>
                  <a:srgbClr val="FFFFFF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Educational Challenges: Poor academic performance, and increased dropout rates.</a:t>
            </a:r>
            <a:endParaRPr lang="en-US" sz="1400" dirty="0">
              <a:effectLst/>
            </a:endParaRPr>
          </a:p>
          <a:p>
            <a:pPr marL="0" marR="0" indent="0" algn="l" rtl="0" eaLnBrk="1" hangingPunct="1">
              <a:lnSpc>
                <a:spcPct val="115000"/>
              </a:lnSpc>
            </a:pPr>
            <a:r>
              <a:rPr lang="en-US" sz="1400" dirty="0">
                <a:solidFill>
                  <a:srgbClr val="FFFFFF"/>
                </a:solidFill>
                <a:latin typeface="Raleway" pitchFamily="2" charset="0"/>
                <a:ea typeface="Raleway" pitchFamily="2" charset="0"/>
                <a:cs typeface="Raleway" pitchFamily="2" charset="0"/>
              </a:rPr>
              <a:t>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Social Relationships: Difficulty in maintaining relationships and social cues.</a:t>
            </a:r>
            <a:endParaRPr lang="en-US" sz="1400" dirty="0">
              <a:effectLst/>
            </a:endParaRPr>
          </a:p>
          <a:p>
            <a:pPr marL="0" marR="0" indent="0" algn="l" rtl="0" eaLnBrk="1" hangingPunct="1">
              <a:lnSpc>
                <a:spcPct val="115000"/>
              </a:lnSpc>
            </a:pPr>
            <a:r>
              <a:rPr lang="en-US" sz="1400" b="0" i="0" dirty="0">
                <a:solidFill>
                  <a:srgbClr val="FFFFFF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Economic Costs: High healthcare and support services costs.</a:t>
            </a:r>
            <a:endParaRPr lang="en-US" sz="1400" dirty="0">
              <a:effectLst/>
            </a:endParaRPr>
          </a:p>
          <a:p>
            <a:pPr marL="0" marR="0" indent="0" algn="l" rtl="0" eaLnBrk="1" hangingPunct="1">
              <a:lnSpc>
                <a:spcPct val="115000"/>
              </a:lnSpc>
            </a:pPr>
            <a:r>
              <a:rPr lang="en-US" sz="1400" b="0" i="0" dirty="0">
                <a:solidFill>
                  <a:srgbClr val="FFFFFF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Mental Health: Comorbidities like anxiety, depression, and learning disabilities.</a:t>
            </a:r>
            <a:endParaRPr lang="en-US" sz="1400" dirty="0">
              <a:effectLst/>
            </a:endParaRPr>
          </a:p>
          <a:p>
            <a:pPr marL="0" marR="0" indent="0" algn="l" rtl="0" eaLnBrk="1" hangingPunct="1">
              <a:lnSpc>
                <a:spcPct val="115000"/>
              </a:lnSpc>
            </a:pPr>
            <a:r>
              <a:rPr lang="en-US" sz="1400" b="0" i="0" dirty="0">
                <a:solidFill>
                  <a:srgbClr val="FFFFFF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 Innovations in Treatment: Ongoing research to improve treatments.</a:t>
            </a:r>
            <a:endParaRPr lang="en-US" sz="1400" dirty="0">
              <a:effectLst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DC32CD2-C4FB-C476-A305-B8145449E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• Research Design: Qualitative, cross-sectional study with a literature review.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• Data Collection: Interviews, online research, case studies, observations, secondary data.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• Data Analysis: Thematic, comparative analysis, descriptive statistics.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A2D242-A1DB-64CB-A4C4-303C418AA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B3B3B3"/>
                </a:solidFill>
                <a:effectLst/>
                <a:latin typeface="Fahkwang" panose="00000500000000000000" pitchFamily="2" charset="-34"/>
                <a:ea typeface="Fahkwang" panose="00000500000000000000" pitchFamily="2" charset="-34"/>
                <a:cs typeface="Fahkwang" panose="00000500000000000000" pitchFamily="2" charset="-34"/>
              </a:rPr>
              <a:t>Methodology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9107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E16BFAE-CCE2-2D2A-EC17-83ECA7222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9600" y="1286725"/>
            <a:ext cx="5224800" cy="2277300"/>
          </a:xfrm>
        </p:spPr>
        <p:txBody>
          <a:bodyPr/>
          <a:lstStyle/>
          <a:p>
            <a:pPr marL="0" marR="0" indent="0" algn="l" rtl="0" eaLnBrk="1" hangingPunct="1">
              <a:lnSpc>
                <a:spcPct val="115000"/>
              </a:lnSpc>
            </a:pPr>
            <a:r>
              <a:rPr lang="en-US" sz="1400" b="0" i="0" dirty="0">
                <a:solidFill>
                  <a:srgbClr val="FFFFFF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• Interviews with Healthcare Professionals: Insights from psychologists, psychiatrists, and educators.</a:t>
            </a:r>
            <a:endParaRPr lang="en-US" sz="1400" dirty="0">
              <a:effectLst/>
            </a:endParaRPr>
          </a:p>
          <a:p>
            <a:pPr marL="0" marR="0" indent="0" algn="l" rtl="0" eaLnBrk="1" hangingPunct="1">
              <a:lnSpc>
                <a:spcPct val="115000"/>
              </a:lnSpc>
            </a:pPr>
            <a:r>
              <a:rPr lang="en-US" sz="1400" b="0" i="0" dirty="0">
                <a:solidFill>
                  <a:srgbClr val="FFFFFF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• Online Research: Scholarly articles, medical journals.</a:t>
            </a:r>
            <a:endParaRPr lang="en-US" sz="1400" dirty="0">
              <a:effectLst/>
            </a:endParaRPr>
          </a:p>
          <a:p>
            <a:pPr marL="0" marR="0" indent="0" algn="l" rtl="0" eaLnBrk="1" hangingPunct="1">
              <a:lnSpc>
                <a:spcPct val="115000"/>
              </a:lnSpc>
            </a:pPr>
            <a:r>
              <a:rPr lang="en-US" sz="1400" b="0" i="0" dirty="0">
                <a:solidFill>
                  <a:srgbClr val="FFFFFF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• Case Studies: Real-life examples of individuals with ADHD.</a:t>
            </a:r>
            <a:endParaRPr lang="en-US" sz="1400" dirty="0">
              <a:effectLst/>
            </a:endParaRPr>
          </a:p>
          <a:p>
            <a:pPr marL="0" marR="0" indent="0" algn="l" rtl="0" eaLnBrk="1" hangingPunct="1">
              <a:lnSpc>
                <a:spcPct val="115000"/>
              </a:lnSpc>
            </a:pPr>
            <a:r>
              <a:rPr lang="en-US" sz="1400" b="0" i="0" dirty="0">
                <a:solidFill>
                  <a:srgbClr val="FFFFFF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• Observation: ADHD symptoms in classroom, home, and workplace settings.</a:t>
            </a:r>
            <a:endParaRPr lang="en-US" sz="1400" dirty="0">
              <a:effectLst/>
            </a:endParaRPr>
          </a:p>
          <a:p>
            <a:pPr marL="0" marR="0" indent="0" algn="l" rtl="0" eaLnBrk="1" hangingPunct="1">
              <a:lnSpc>
                <a:spcPct val="115000"/>
              </a:lnSpc>
            </a:pPr>
            <a:r>
              <a:rPr lang="en-US" sz="1400" b="0" i="0" dirty="0">
                <a:solidFill>
                  <a:srgbClr val="FFFFFF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• Review of Secondary Data: Medical journals, and health reports.</a:t>
            </a:r>
            <a:endParaRPr lang="en-US" sz="1400" dirty="0">
              <a:effectLst/>
            </a:endParaRP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7C7764-FBFB-8337-BFD2-8EA49727F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i="0" dirty="0">
                <a:solidFill>
                  <a:srgbClr val="B3B3B3"/>
                </a:solidFill>
                <a:effectLst/>
                <a:latin typeface="Fahkwang" panose="00000500000000000000" pitchFamily="2" charset="-34"/>
                <a:ea typeface="Fahkwang" panose="00000500000000000000" pitchFamily="2" charset="-34"/>
                <a:cs typeface="Fahkwang" panose="00000500000000000000" pitchFamily="2" charset="-34"/>
              </a:rPr>
              <a:t>Data Collection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6562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9"/>
          <p:cNvSpPr txBox="1">
            <a:spLocks noGrp="1"/>
          </p:cNvSpPr>
          <p:nvPr>
            <p:ph type="subTitle" idx="1"/>
          </p:nvPr>
        </p:nvSpPr>
        <p:spPr>
          <a:xfrm>
            <a:off x="1895637" y="2169800"/>
            <a:ext cx="2539200" cy="52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Informed consent from all participants.</a:t>
            </a:r>
            <a:endParaRPr lang="en-US" dirty="0"/>
          </a:p>
        </p:txBody>
      </p:sp>
      <p:sp>
        <p:nvSpPr>
          <p:cNvPr id="351" name="Google Shape;351;p49"/>
          <p:cNvSpPr txBox="1">
            <a:spLocks noGrp="1"/>
          </p:cNvSpPr>
          <p:nvPr>
            <p:ph type="subTitle" idx="2"/>
          </p:nvPr>
        </p:nvSpPr>
        <p:spPr>
          <a:xfrm>
            <a:off x="1896470" y="1771400"/>
            <a:ext cx="2537100" cy="3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1st</a:t>
            </a:r>
            <a:endParaRPr dirty="0"/>
          </a:p>
        </p:txBody>
      </p:sp>
      <p:sp>
        <p:nvSpPr>
          <p:cNvPr id="352" name="Google Shape;352;p49"/>
          <p:cNvSpPr txBox="1">
            <a:spLocks noGrp="1"/>
          </p:cNvSpPr>
          <p:nvPr>
            <p:ph type="title"/>
          </p:nvPr>
        </p:nvSpPr>
        <p:spPr>
          <a:xfrm>
            <a:off x="713250" y="539500"/>
            <a:ext cx="7717500" cy="421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Ethical Considerations</a:t>
            </a:r>
            <a:endParaRPr dirty="0"/>
          </a:p>
        </p:txBody>
      </p:sp>
      <p:sp>
        <p:nvSpPr>
          <p:cNvPr id="353" name="Google Shape;353;p49"/>
          <p:cNvSpPr txBox="1">
            <a:spLocks noGrp="1"/>
          </p:cNvSpPr>
          <p:nvPr>
            <p:ph type="subTitle" idx="3"/>
          </p:nvPr>
        </p:nvSpPr>
        <p:spPr>
          <a:xfrm>
            <a:off x="1894061" y="3392676"/>
            <a:ext cx="2541900" cy="52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Confidentiality of personal information.</a:t>
            </a:r>
            <a:endParaRPr dirty="0"/>
          </a:p>
        </p:txBody>
      </p:sp>
      <p:sp>
        <p:nvSpPr>
          <p:cNvPr id="354" name="Google Shape;354;p49"/>
          <p:cNvSpPr txBox="1">
            <a:spLocks noGrp="1"/>
          </p:cNvSpPr>
          <p:nvPr>
            <p:ph type="subTitle" idx="4"/>
          </p:nvPr>
        </p:nvSpPr>
        <p:spPr>
          <a:xfrm>
            <a:off x="1894894" y="2994275"/>
            <a:ext cx="2540100" cy="3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2nd</a:t>
            </a:r>
            <a:endParaRPr dirty="0"/>
          </a:p>
        </p:txBody>
      </p:sp>
      <p:sp>
        <p:nvSpPr>
          <p:cNvPr id="355" name="Google Shape;355;p49"/>
          <p:cNvSpPr txBox="1">
            <a:spLocks noGrp="1"/>
          </p:cNvSpPr>
          <p:nvPr>
            <p:ph type="subTitle" idx="5"/>
          </p:nvPr>
        </p:nvSpPr>
        <p:spPr>
          <a:xfrm>
            <a:off x="5804386" y="2169801"/>
            <a:ext cx="2541900" cy="52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Voluntary participation with the right to withdraw.</a:t>
            </a:r>
            <a:endParaRPr dirty="0"/>
          </a:p>
        </p:txBody>
      </p:sp>
      <p:sp>
        <p:nvSpPr>
          <p:cNvPr id="356" name="Google Shape;356;p49"/>
          <p:cNvSpPr txBox="1">
            <a:spLocks noGrp="1"/>
          </p:cNvSpPr>
          <p:nvPr>
            <p:ph type="subTitle" idx="6"/>
          </p:nvPr>
        </p:nvSpPr>
        <p:spPr>
          <a:xfrm>
            <a:off x="5805219" y="1771400"/>
            <a:ext cx="2540100" cy="3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3rd</a:t>
            </a:r>
            <a:endParaRPr dirty="0"/>
          </a:p>
        </p:txBody>
      </p:sp>
      <p:sp>
        <p:nvSpPr>
          <p:cNvPr id="357" name="Google Shape;357;p49"/>
          <p:cNvSpPr txBox="1">
            <a:spLocks noGrp="1"/>
          </p:cNvSpPr>
          <p:nvPr>
            <p:ph type="subTitle" idx="7"/>
          </p:nvPr>
        </p:nvSpPr>
        <p:spPr>
          <a:xfrm>
            <a:off x="5804386" y="3392676"/>
            <a:ext cx="2541900" cy="525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FFFFFF"/>
                </a:solidFill>
                <a:effectLst/>
                <a:latin typeface="Raleway" pitchFamily="2" charset="0"/>
                <a:ea typeface="Raleway" pitchFamily="2" charset="0"/>
                <a:cs typeface="Raleway" pitchFamily="2" charset="0"/>
              </a:rPr>
              <a:t>Sensitivity to ADHD stigma and misconceptions.</a:t>
            </a:r>
            <a:endParaRPr dirty="0"/>
          </a:p>
        </p:txBody>
      </p:sp>
      <p:sp>
        <p:nvSpPr>
          <p:cNvPr id="358" name="Google Shape;358;p49"/>
          <p:cNvSpPr txBox="1">
            <a:spLocks noGrp="1"/>
          </p:cNvSpPr>
          <p:nvPr>
            <p:ph type="subTitle" idx="8"/>
          </p:nvPr>
        </p:nvSpPr>
        <p:spPr>
          <a:xfrm>
            <a:off x="5805219" y="2994275"/>
            <a:ext cx="2540100" cy="30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4th</a:t>
            </a:r>
            <a:endParaRPr dirty="0"/>
          </a:p>
        </p:txBody>
      </p:sp>
      <p:sp>
        <p:nvSpPr>
          <p:cNvPr id="359" name="Google Shape;359;p49"/>
          <p:cNvSpPr/>
          <p:nvPr/>
        </p:nvSpPr>
        <p:spPr>
          <a:xfrm>
            <a:off x="797713" y="1834729"/>
            <a:ext cx="841200" cy="5919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49"/>
          <p:cNvSpPr/>
          <p:nvPr/>
        </p:nvSpPr>
        <p:spPr>
          <a:xfrm>
            <a:off x="4707288" y="1834729"/>
            <a:ext cx="841200" cy="5919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49"/>
          <p:cNvSpPr/>
          <p:nvPr/>
        </p:nvSpPr>
        <p:spPr>
          <a:xfrm>
            <a:off x="798538" y="3053704"/>
            <a:ext cx="841200" cy="5919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49"/>
          <p:cNvSpPr/>
          <p:nvPr/>
        </p:nvSpPr>
        <p:spPr>
          <a:xfrm>
            <a:off x="4707288" y="3060604"/>
            <a:ext cx="841200" cy="5919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3" name="Google Shape;363;p49"/>
          <p:cNvGrpSpPr/>
          <p:nvPr/>
        </p:nvGrpSpPr>
        <p:grpSpPr>
          <a:xfrm>
            <a:off x="1032734" y="1944963"/>
            <a:ext cx="371200" cy="371425"/>
            <a:chOff x="1709125" y="1548300"/>
            <a:chExt cx="371200" cy="371425"/>
          </a:xfrm>
        </p:grpSpPr>
        <p:sp>
          <p:nvSpPr>
            <p:cNvPr id="364" name="Google Shape;364;p49"/>
            <p:cNvSpPr/>
            <p:nvPr/>
          </p:nvSpPr>
          <p:spPr>
            <a:xfrm>
              <a:off x="1871650" y="1622425"/>
              <a:ext cx="99750" cy="177950"/>
            </a:xfrm>
            <a:custGeom>
              <a:avLst/>
              <a:gdLst/>
              <a:ahLst/>
              <a:cxnLst/>
              <a:rect l="l" t="t" r="r" b="b"/>
              <a:pathLst>
                <a:path w="3990" h="7118" extrusionOk="0">
                  <a:moveTo>
                    <a:pt x="3481" y="0"/>
                  </a:moveTo>
                  <a:cubicBezTo>
                    <a:pt x="3402" y="0"/>
                    <a:pt x="3323" y="22"/>
                    <a:pt x="3251" y="69"/>
                  </a:cubicBezTo>
                  <a:cubicBezTo>
                    <a:pt x="2417" y="593"/>
                    <a:pt x="1703" y="1367"/>
                    <a:pt x="1215" y="2319"/>
                  </a:cubicBezTo>
                  <a:cubicBezTo>
                    <a:pt x="751" y="3200"/>
                    <a:pt x="489" y="4248"/>
                    <a:pt x="441" y="5320"/>
                  </a:cubicBezTo>
                  <a:cubicBezTo>
                    <a:pt x="215" y="5617"/>
                    <a:pt x="1" y="5986"/>
                    <a:pt x="1" y="6236"/>
                  </a:cubicBezTo>
                  <a:cubicBezTo>
                    <a:pt x="1" y="6713"/>
                    <a:pt x="382" y="7118"/>
                    <a:pt x="870" y="7118"/>
                  </a:cubicBezTo>
                  <a:cubicBezTo>
                    <a:pt x="1346" y="7118"/>
                    <a:pt x="1751" y="6725"/>
                    <a:pt x="1751" y="6236"/>
                  </a:cubicBezTo>
                  <a:cubicBezTo>
                    <a:pt x="1751" y="5998"/>
                    <a:pt x="1548" y="5641"/>
                    <a:pt x="1322" y="5344"/>
                  </a:cubicBezTo>
                  <a:cubicBezTo>
                    <a:pt x="1405" y="3379"/>
                    <a:pt x="2287" y="1700"/>
                    <a:pt x="3715" y="807"/>
                  </a:cubicBezTo>
                  <a:cubicBezTo>
                    <a:pt x="3930" y="664"/>
                    <a:pt x="3989" y="402"/>
                    <a:pt x="3846" y="212"/>
                  </a:cubicBezTo>
                  <a:cubicBezTo>
                    <a:pt x="3762" y="74"/>
                    <a:pt x="3623" y="0"/>
                    <a:pt x="3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49"/>
            <p:cNvSpPr/>
            <p:nvPr/>
          </p:nvSpPr>
          <p:spPr>
            <a:xfrm>
              <a:off x="1980300" y="1622125"/>
              <a:ext cx="99725" cy="177950"/>
            </a:xfrm>
            <a:custGeom>
              <a:avLst/>
              <a:gdLst/>
              <a:ahLst/>
              <a:cxnLst/>
              <a:rect l="l" t="t" r="r" b="b"/>
              <a:pathLst>
                <a:path w="3989" h="7118" extrusionOk="0">
                  <a:moveTo>
                    <a:pt x="3481" y="0"/>
                  </a:moveTo>
                  <a:cubicBezTo>
                    <a:pt x="3402" y="0"/>
                    <a:pt x="3323" y="23"/>
                    <a:pt x="3251" y="69"/>
                  </a:cubicBezTo>
                  <a:cubicBezTo>
                    <a:pt x="2417" y="593"/>
                    <a:pt x="1703" y="1367"/>
                    <a:pt x="1215" y="2319"/>
                  </a:cubicBezTo>
                  <a:cubicBezTo>
                    <a:pt x="750" y="3212"/>
                    <a:pt x="488" y="4248"/>
                    <a:pt x="441" y="5320"/>
                  </a:cubicBezTo>
                  <a:cubicBezTo>
                    <a:pt x="215" y="5617"/>
                    <a:pt x="0" y="5998"/>
                    <a:pt x="0" y="6248"/>
                  </a:cubicBezTo>
                  <a:cubicBezTo>
                    <a:pt x="12" y="6725"/>
                    <a:pt x="393" y="7118"/>
                    <a:pt x="869" y="7118"/>
                  </a:cubicBezTo>
                  <a:cubicBezTo>
                    <a:pt x="1346" y="7118"/>
                    <a:pt x="1751" y="6725"/>
                    <a:pt x="1751" y="6237"/>
                  </a:cubicBezTo>
                  <a:cubicBezTo>
                    <a:pt x="1751" y="5998"/>
                    <a:pt x="1548" y="5641"/>
                    <a:pt x="1322" y="5344"/>
                  </a:cubicBezTo>
                  <a:cubicBezTo>
                    <a:pt x="1405" y="3379"/>
                    <a:pt x="2286" y="1700"/>
                    <a:pt x="3715" y="807"/>
                  </a:cubicBezTo>
                  <a:cubicBezTo>
                    <a:pt x="3929" y="664"/>
                    <a:pt x="3989" y="403"/>
                    <a:pt x="3846" y="212"/>
                  </a:cubicBezTo>
                  <a:cubicBezTo>
                    <a:pt x="3762" y="74"/>
                    <a:pt x="3623" y="0"/>
                    <a:pt x="34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9"/>
            <p:cNvSpPr/>
            <p:nvPr/>
          </p:nvSpPr>
          <p:spPr>
            <a:xfrm>
              <a:off x="1772825" y="1548300"/>
              <a:ext cx="147975" cy="146550"/>
            </a:xfrm>
            <a:custGeom>
              <a:avLst/>
              <a:gdLst/>
              <a:ahLst/>
              <a:cxnLst/>
              <a:rect l="l" t="t" r="r" b="b"/>
              <a:pathLst>
                <a:path w="5919" h="5862" extrusionOk="0">
                  <a:moveTo>
                    <a:pt x="5438" y="1"/>
                  </a:moveTo>
                  <a:cubicBezTo>
                    <a:pt x="5408" y="1"/>
                    <a:pt x="5377" y="4"/>
                    <a:pt x="5347" y="10"/>
                  </a:cubicBezTo>
                  <a:cubicBezTo>
                    <a:pt x="4382" y="212"/>
                    <a:pt x="3453" y="700"/>
                    <a:pt x="2668" y="1415"/>
                  </a:cubicBezTo>
                  <a:cubicBezTo>
                    <a:pt x="1929" y="2105"/>
                    <a:pt x="1334" y="2986"/>
                    <a:pt x="917" y="3975"/>
                  </a:cubicBezTo>
                  <a:cubicBezTo>
                    <a:pt x="596" y="4189"/>
                    <a:pt x="274" y="4451"/>
                    <a:pt x="179" y="4689"/>
                  </a:cubicBezTo>
                  <a:cubicBezTo>
                    <a:pt x="1" y="5153"/>
                    <a:pt x="227" y="5642"/>
                    <a:pt x="691" y="5808"/>
                  </a:cubicBezTo>
                  <a:cubicBezTo>
                    <a:pt x="787" y="5844"/>
                    <a:pt x="886" y="5861"/>
                    <a:pt x="984" y="5861"/>
                  </a:cubicBezTo>
                  <a:cubicBezTo>
                    <a:pt x="1338" y="5861"/>
                    <a:pt x="1680" y="5639"/>
                    <a:pt x="1810" y="5284"/>
                  </a:cubicBezTo>
                  <a:cubicBezTo>
                    <a:pt x="1882" y="5070"/>
                    <a:pt x="1810" y="4665"/>
                    <a:pt x="1715" y="4308"/>
                  </a:cubicBezTo>
                  <a:cubicBezTo>
                    <a:pt x="2477" y="2486"/>
                    <a:pt x="3870" y="1212"/>
                    <a:pt x="5525" y="867"/>
                  </a:cubicBezTo>
                  <a:cubicBezTo>
                    <a:pt x="5763" y="820"/>
                    <a:pt x="5918" y="581"/>
                    <a:pt x="5870" y="343"/>
                  </a:cubicBezTo>
                  <a:cubicBezTo>
                    <a:pt x="5829" y="136"/>
                    <a:pt x="5643" y="1"/>
                    <a:pt x="5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49"/>
            <p:cNvSpPr/>
            <p:nvPr/>
          </p:nvSpPr>
          <p:spPr>
            <a:xfrm>
              <a:off x="1709125" y="1866425"/>
              <a:ext cx="370325" cy="53300"/>
            </a:xfrm>
            <a:custGeom>
              <a:avLst/>
              <a:gdLst/>
              <a:ahLst/>
              <a:cxnLst/>
              <a:rect l="l" t="t" r="r" b="b"/>
              <a:pathLst>
                <a:path w="14813" h="2132" extrusionOk="0">
                  <a:moveTo>
                    <a:pt x="3430" y="1"/>
                  </a:moveTo>
                  <a:cubicBezTo>
                    <a:pt x="3180" y="1"/>
                    <a:pt x="2918" y="108"/>
                    <a:pt x="2739" y="286"/>
                  </a:cubicBezTo>
                  <a:cubicBezTo>
                    <a:pt x="2382" y="644"/>
                    <a:pt x="1912" y="822"/>
                    <a:pt x="1441" y="822"/>
                  </a:cubicBezTo>
                  <a:cubicBezTo>
                    <a:pt x="971" y="822"/>
                    <a:pt x="501" y="644"/>
                    <a:pt x="144" y="286"/>
                  </a:cubicBezTo>
                  <a:cubicBezTo>
                    <a:pt x="96" y="239"/>
                    <a:pt x="48" y="215"/>
                    <a:pt x="1" y="179"/>
                  </a:cubicBezTo>
                  <a:lnTo>
                    <a:pt x="1" y="1703"/>
                  </a:lnTo>
                  <a:cubicBezTo>
                    <a:pt x="1" y="1941"/>
                    <a:pt x="203" y="2132"/>
                    <a:pt x="441" y="2132"/>
                  </a:cubicBezTo>
                  <a:lnTo>
                    <a:pt x="14383" y="2132"/>
                  </a:lnTo>
                  <a:cubicBezTo>
                    <a:pt x="14622" y="2132"/>
                    <a:pt x="14812" y="1941"/>
                    <a:pt x="14812" y="1703"/>
                  </a:cubicBezTo>
                  <a:lnTo>
                    <a:pt x="14812" y="179"/>
                  </a:lnTo>
                  <a:cubicBezTo>
                    <a:pt x="14764" y="215"/>
                    <a:pt x="14729" y="263"/>
                    <a:pt x="14681" y="286"/>
                  </a:cubicBezTo>
                  <a:cubicBezTo>
                    <a:pt x="14318" y="644"/>
                    <a:pt x="13842" y="822"/>
                    <a:pt x="13367" y="822"/>
                  </a:cubicBezTo>
                  <a:cubicBezTo>
                    <a:pt x="12892" y="822"/>
                    <a:pt x="12419" y="644"/>
                    <a:pt x="12062" y="286"/>
                  </a:cubicBezTo>
                  <a:cubicBezTo>
                    <a:pt x="11883" y="108"/>
                    <a:pt x="11633" y="1"/>
                    <a:pt x="11371" y="1"/>
                  </a:cubicBezTo>
                  <a:cubicBezTo>
                    <a:pt x="11121" y="1"/>
                    <a:pt x="10871" y="108"/>
                    <a:pt x="10693" y="286"/>
                  </a:cubicBezTo>
                  <a:cubicBezTo>
                    <a:pt x="10335" y="644"/>
                    <a:pt x="9862" y="822"/>
                    <a:pt x="9389" y="822"/>
                  </a:cubicBezTo>
                  <a:cubicBezTo>
                    <a:pt x="8915" y="822"/>
                    <a:pt x="8442" y="644"/>
                    <a:pt x="8085" y="286"/>
                  </a:cubicBezTo>
                  <a:cubicBezTo>
                    <a:pt x="7906" y="108"/>
                    <a:pt x="7656" y="1"/>
                    <a:pt x="7406" y="1"/>
                  </a:cubicBezTo>
                  <a:cubicBezTo>
                    <a:pt x="7144" y="1"/>
                    <a:pt x="6894" y="108"/>
                    <a:pt x="6716" y="286"/>
                  </a:cubicBezTo>
                  <a:cubicBezTo>
                    <a:pt x="6359" y="644"/>
                    <a:pt x="5885" y="822"/>
                    <a:pt x="5412" y="822"/>
                  </a:cubicBezTo>
                  <a:cubicBezTo>
                    <a:pt x="4939" y="822"/>
                    <a:pt x="4466" y="644"/>
                    <a:pt x="4108" y="286"/>
                  </a:cubicBezTo>
                  <a:cubicBezTo>
                    <a:pt x="3930" y="108"/>
                    <a:pt x="3680" y="1"/>
                    <a:pt x="34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9"/>
            <p:cNvSpPr/>
            <p:nvPr/>
          </p:nvSpPr>
          <p:spPr>
            <a:xfrm>
              <a:off x="1709725" y="1756275"/>
              <a:ext cx="370600" cy="108700"/>
            </a:xfrm>
            <a:custGeom>
              <a:avLst/>
              <a:gdLst/>
              <a:ahLst/>
              <a:cxnLst/>
              <a:rect l="l" t="t" r="r" b="b"/>
              <a:pathLst>
                <a:path w="14824" h="4348" extrusionOk="0">
                  <a:moveTo>
                    <a:pt x="5189" y="0"/>
                  </a:moveTo>
                  <a:cubicBezTo>
                    <a:pt x="4942" y="0"/>
                    <a:pt x="4751" y="204"/>
                    <a:pt x="4751" y="454"/>
                  </a:cubicBezTo>
                  <a:lnTo>
                    <a:pt x="4751" y="847"/>
                  </a:lnTo>
                  <a:cubicBezTo>
                    <a:pt x="4751" y="1813"/>
                    <a:pt x="3985" y="2612"/>
                    <a:pt x="3032" y="2612"/>
                  </a:cubicBezTo>
                  <a:cubicBezTo>
                    <a:pt x="2998" y="2612"/>
                    <a:pt x="2964" y="2611"/>
                    <a:pt x="2929" y="2609"/>
                  </a:cubicBezTo>
                  <a:cubicBezTo>
                    <a:pt x="2025" y="2549"/>
                    <a:pt x="1310" y="1787"/>
                    <a:pt x="1310" y="871"/>
                  </a:cubicBezTo>
                  <a:lnTo>
                    <a:pt x="1310" y="430"/>
                  </a:lnTo>
                  <a:cubicBezTo>
                    <a:pt x="1310" y="192"/>
                    <a:pt x="1120" y="1"/>
                    <a:pt x="882" y="1"/>
                  </a:cubicBezTo>
                  <a:lnTo>
                    <a:pt x="429" y="1"/>
                  </a:lnTo>
                  <a:cubicBezTo>
                    <a:pt x="191" y="1"/>
                    <a:pt x="1" y="192"/>
                    <a:pt x="1" y="430"/>
                  </a:cubicBezTo>
                  <a:lnTo>
                    <a:pt x="1" y="3621"/>
                  </a:lnTo>
                  <a:cubicBezTo>
                    <a:pt x="286" y="3704"/>
                    <a:pt x="536" y="3859"/>
                    <a:pt x="739" y="4061"/>
                  </a:cubicBezTo>
                  <a:cubicBezTo>
                    <a:pt x="929" y="4252"/>
                    <a:pt x="1179" y="4347"/>
                    <a:pt x="1428" y="4347"/>
                  </a:cubicBezTo>
                  <a:cubicBezTo>
                    <a:pt x="1676" y="4347"/>
                    <a:pt x="1923" y="4252"/>
                    <a:pt x="2108" y="4061"/>
                  </a:cubicBezTo>
                  <a:cubicBezTo>
                    <a:pt x="2453" y="3728"/>
                    <a:pt x="2929" y="3526"/>
                    <a:pt x="3418" y="3526"/>
                  </a:cubicBezTo>
                  <a:cubicBezTo>
                    <a:pt x="3918" y="3526"/>
                    <a:pt x="4370" y="3728"/>
                    <a:pt x="4727" y="4061"/>
                  </a:cubicBezTo>
                  <a:cubicBezTo>
                    <a:pt x="4918" y="4252"/>
                    <a:pt x="5168" y="4347"/>
                    <a:pt x="5416" y="4347"/>
                  </a:cubicBezTo>
                  <a:cubicBezTo>
                    <a:pt x="5665" y="4347"/>
                    <a:pt x="5912" y="4252"/>
                    <a:pt x="6097" y="4061"/>
                  </a:cubicBezTo>
                  <a:cubicBezTo>
                    <a:pt x="6442" y="3728"/>
                    <a:pt x="6918" y="3526"/>
                    <a:pt x="7406" y="3526"/>
                  </a:cubicBezTo>
                  <a:cubicBezTo>
                    <a:pt x="7906" y="3526"/>
                    <a:pt x="8359" y="3728"/>
                    <a:pt x="8716" y="4061"/>
                  </a:cubicBezTo>
                  <a:cubicBezTo>
                    <a:pt x="8906" y="4252"/>
                    <a:pt x="9156" y="4347"/>
                    <a:pt x="9405" y="4347"/>
                  </a:cubicBezTo>
                  <a:cubicBezTo>
                    <a:pt x="9653" y="4347"/>
                    <a:pt x="9901" y="4252"/>
                    <a:pt x="10085" y="4061"/>
                  </a:cubicBezTo>
                  <a:cubicBezTo>
                    <a:pt x="10430" y="3728"/>
                    <a:pt x="10907" y="3526"/>
                    <a:pt x="11395" y="3526"/>
                  </a:cubicBezTo>
                  <a:cubicBezTo>
                    <a:pt x="11895" y="3526"/>
                    <a:pt x="12347" y="3728"/>
                    <a:pt x="12704" y="4061"/>
                  </a:cubicBezTo>
                  <a:cubicBezTo>
                    <a:pt x="12895" y="4252"/>
                    <a:pt x="13145" y="4347"/>
                    <a:pt x="13394" y="4347"/>
                  </a:cubicBezTo>
                  <a:cubicBezTo>
                    <a:pt x="13642" y="4347"/>
                    <a:pt x="13889" y="4252"/>
                    <a:pt x="14074" y="4061"/>
                  </a:cubicBezTo>
                  <a:cubicBezTo>
                    <a:pt x="14288" y="3859"/>
                    <a:pt x="14538" y="3692"/>
                    <a:pt x="14824" y="3621"/>
                  </a:cubicBezTo>
                  <a:lnTo>
                    <a:pt x="14824" y="430"/>
                  </a:lnTo>
                  <a:cubicBezTo>
                    <a:pt x="14776" y="204"/>
                    <a:pt x="14586" y="1"/>
                    <a:pt x="14348" y="1"/>
                  </a:cubicBezTo>
                  <a:lnTo>
                    <a:pt x="13895" y="1"/>
                  </a:lnTo>
                  <a:cubicBezTo>
                    <a:pt x="13657" y="1"/>
                    <a:pt x="13466" y="204"/>
                    <a:pt x="13466" y="442"/>
                  </a:cubicBezTo>
                  <a:lnTo>
                    <a:pt x="13466" y="835"/>
                  </a:lnTo>
                  <a:cubicBezTo>
                    <a:pt x="13466" y="1752"/>
                    <a:pt x="12728" y="2549"/>
                    <a:pt x="11812" y="2609"/>
                  </a:cubicBezTo>
                  <a:cubicBezTo>
                    <a:pt x="11777" y="2611"/>
                    <a:pt x="11742" y="2612"/>
                    <a:pt x="11708" y="2612"/>
                  </a:cubicBezTo>
                  <a:cubicBezTo>
                    <a:pt x="10766" y="2612"/>
                    <a:pt x="9990" y="1836"/>
                    <a:pt x="9990" y="871"/>
                  </a:cubicBezTo>
                  <a:lnTo>
                    <a:pt x="9990" y="454"/>
                  </a:lnTo>
                  <a:cubicBezTo>
                    <a:pt x="9990" y="240"/>
                    <a:pt x="9847" y="61"/>
                    <a:pt x="9656" y="25"/>
                  </a:cubicBezTo>
                  <a:cubicBezTo>
                    <a:pt x="9614" y="13"/>
                    <a:pt x="9572" y="8"/>
                    <a:pt x="9532" y="8"/>
                  </a:cubicBezTo>
                  <a:cubicBezTo>
                    <a:pt x="9292" y="8"/>
                    <a:pt x="9109" y="209"/>
                    <a:pt x="9109" y="454"/>
                  </a:cubicBezTo>
                  <a:lnTo>
                    <a:pt x="9109" y="859"/>
                  </a:lnTo>
                  <a:cubicBezTo>
                    <a:pt x="9109" y="1764"/>
                    <a:pt x="8359" y="2561"/>
                    <a:pt x="7454" y="2621"/>
                  </a:cubicBezTo>
                  <a:cubicBezTo>
                    <a:pt x="7419" y="2623"/>
                    <a:pt x="7384" y="2624"/>
                    <a:pt x="7349" y="2624"/>
                  </a:cubicBezTo>
                  <a:cubicBezTo>
                    <a:pt x="6396" y="2624"/>
                    <a:pt x="5620" y="1847"/>
                    <a:pt x="5620" y="882"/>
                  </a:cubicBezTo>
                  <a:lnTo>
                    <a:pt x="5620" y="454"/>
                  </a:lnTo>
                  <a:cubicBezTo>
                    <a:pt x="5620" y="240"/>
                    <a:pt x="5489" y="61"/>
                    <a:pt x="5299" y="13"/>
                  </a:cubicBezTo>
                  <a:cubicBezTo>
                    <a:pt x="5261" y="4"/>
                    <a:pt x="5224" y="0"/>
                    <a:pt x="5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" name="Google Shape;369;p49"/>
          <p:cNvGrpSpPr/>
          <p:nvPr/>
        </p:nvGrpSpPr>
        <p:grpSpPr>
          <a:xfrm>
            <a:off x="4934423" y="1945075"/>
            <a:ext cx="371200" cy="371200"/>
            <a:chOff x="3634075" y="1542575"/>
            <a:chExt cx="371200" cy="371200"/>
          </a:xfrm>
        </p:grpSpPr>
        <p:sp>
          <p:nvSpPr>
            <p:cNvPr id="370" name="Google Shape;370;p49"/>
            <p:cNvSpPr/>
            <p:nvPr/>
          </p:nvSpPr>
          <p:spPr>
            <a:xfrm>
              <a:off x="3852550" y="1681300"/>
              <a:ext cx="88125" cy="168200"/>
            </a:xfrm>
            <a:custGeom>
              <a:avLst/>
              <a:gdLst/>
              <a:ahLst/>
              <a:cxnLst/>
              <a:rect l="l" t="t" r="r" b="b"/>
              <a:pathLst>
                <a:path w="3525" h="6728" extrusionOk="0">
                  <a:moveTo>
                    <a:pt x="3287" y="0"/>
                  </a:moveTo>
                  <a:cubicBezTo>
                    <a:pt x="2977" y="655"/>
                    <a:pt x="2501" y="1250"/>
                    <a:pt x="1929" y="1726"/>
                  </a:cubicBezTo>
                  <a:cubicBezTo>
                    <a:pt x="1370" y="2191"/>
                    <a:pt x="715" y="2524"/>
                    <a:pt x="1" y="2727"/>
                  </a:cubicBezTo>
                  <a:lnTo>
                    <a:pt x="1" y="6727"/>
                  </a:lnTo>
                  <a:lnTo>
                    <a:pt x="3525" y="6727"/>
                  </a:lnTo>
                  <a:lnTo>
                    <a:pt x="35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49"/>
            <p:cNvSpPr/>
            <p:nvPr/>
          </p:nvSpPr>
          <p:spPr>
            <a:xfrm>
              <a:off x="3698375" y="1681000"/>
              <a:ext cx="88125" cy="167900"/>
            </a:xfrm>
            <a:custGeom>
              <a:avLst/>
              <a:gdLst/>
              <a:ahLst/>
              <a:cxnLst/>
              <a:rect l="l" t="t" r="r" b="b"/>
              <a:pathLst>
                <a:path w="3525" h="6716" extrusionOk="0">
                  <a:moveTo>
                    <a:pt x="0" y="0"/>
                  </a:moveTo>
                  <a:lnTo>
                    <a:pt x="0" y="6715"/>
                  </a:lnTo>
                  <a:lnTo>
                    <a:pt x="3524" y="6715"/>
                  </a:lnTo>
                  <a:lnTo>
                    <a:pt x="3524" y="2715"/>
                  </a:lnTo>
                  <a:cubicBezTo>
                    <a:pt x="2834" y="2524"/>
                    <a:pt x="2155" y="2191"/>
                    <a:pt x="1596" y="1727"/>
                  </a:cubicBezTo>
                  <a:cubicBezTo>
                    <a:pt x="1024" y="1262"/>
                    <a:pt x="572" y="667"/>
                    <a:pt x="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9"/>
            <p:cNvSpPr/>
            <p:nvPr/>
          </p:nvSpPr>
          <p:spPr>
            <a:xfrm>
              <a:off x="3634075" y="1614900"/>
              <a:ext cx="371200" cy="298875"/>
            </a:xfrm>
            <a:custGeom>
              <a:avLst/>
              <a:gdLst/>
              <a:ahLst/>
              <a:cxnLst/>
              <a:rect l="l" t="t" r="r" b="b"/>
              <a:pathLst>
                <a:path w="14848" h="11955" extrusionOk="0">
                  <a:moveTo>
                    <a:pt x="3120" y="1751"/>
                  </a:moveTo>
                  <a:cubicBezTo>
                    <a:pt x="3298" y="1751"/>
                    <a:pt x="3465" y="1846"/>
                    <a:pt x="3525" y="2013"/>
                  </a:cubicBezTo>
                  <a:cubicBezTo>
                    <a:pt x="4060" y="3335"/>
                    <a:pt x="5239" y="4311"/>
                    <a:pt x="6632" y="4573"/>
                  </a:cubicBezTo>
                  <a:cubicBezTo>
                    <a:pt x="6847" y="4621"/>
                    <a:pt x="6989" y="4799"/>
                    <a:pt x="6989" y="5002"/>
                  </a:cubicBezTo>
                  <a:lnTo>
                    <a:pt x="6989" y="9800"/>
                  </a:lnTo>
                  <a:cubicBezTo>
                    <a:pt x="6989" y="10026"/>
                    <a:pt x="6799" y="10217"/>
                    <a:pt x="6561" y="10217"/>
                  </a:cubicBezTo>
                  <a:lnTo>
                    <a:pt x="2167" y="10217"/>
                  </a:lnTo>
                  <a:cubicBezTo>
                    <a:pt x="1929" y="10217"/>
                    <a:pt x="1739" y="10026"/>
                    <a:pt x="1739" y="9788"/>
                  </a:cubicBezTo>
                  <a:lnTo>
                    <a:pt x="1739" y="2180"/>
                  </a:lnTo>
                  <a:cubicBezTo>
                    <a:pt x="1739" y="1942"/>
                    <a:pt x="1929" y="1751"/>
                    <a:pt x="2167" y="1751"/>
                  </a:cubicBezTo>
                  <a:close/>
                  <a:moveTo>
                    <a:pt x="12681" y="1727"/>
                  </a:moveTo>
                  <a:cubicBezTo>
                    <a:pt x="12919" y="1727"/>
                    <a:pt x="13109" y="1930"/>
                    <a:pt x="13109" y="2168"/>
                  </a:cubicBezTo>
                  <a:lnTo>
                    <a:pt x="13109" y="9764"/>
                  </a:lnTo>
                  <a:cubicBezTo>
                    <a:pt x="13109" y="10026"/>
                    <a:pt x="12919" y="10217"/>
                    <a:pt x="12681" y="10217"/>
                  </a:cubicBezTo>
                  <a:lnTo>
                    <a:pt x="8287" y="10217"/>
                  </a:lnTo>
                  <a:cubicBezTo>
                    <a:pt x="8049" y="10217"/>
                    <a:pt x="7859" y="10026"/>
                    <a:pt x="7859" y="9788"/>
                  </a:cubicBezTo>
                  <a:lnTo>
                    <a:pt x="7859" y="4990"/>
                  </a:lnTo>
                  <a:cubicBezTo>
                    <a:pt x="7859" y="4787"/>
                    <a:pt x="8001" y="4609"/>
                    <a:pt x="8216" y="4561"/>
                  </a:cubicBezTo>
                  <a:cubicBezTo>
                    <a:pt x="9633" y="4287"/>
                    <a:pt x="10787" y="3335"/>
                    <a:pt x="11323" y="2001"/>
                  </a:cubicBezTo>
                  <a:cubicBezTo>
                    <a:pt x="11383" y="1835"/>
                    <a:pt x="11549" y="1727"/>
                    <a:pt x="11728" y="1727"/>
                  </a:cubicBezTo>
                  <a:close/>
                  <a:moveTo>
                    <a:pt x="1596" y="1"/>
                  </a:moveTo>
                  <a:cubicBezTo>
                    <a:pt x="715" y="1"/>
                    <a:pt x="0" y="715"/>
                    <a:pt x="0" y="1596"/>
                  </a:cubicBezTo>
                  <a:lnTo>
                    <a:pt x="0" y="10359"/>
                  </a:lnTo>
                  <a:cubicBezTo>
                    <a:pt x="0" y="11240"/>
                    <a:pt x="715" y="11955"/>
                    <a:pt x="1596" y="11955"/>
                  </a:cubicBezTo>
                  <a:lnTo>
                    <a:pt x="13264" y="11955"/>
                  </a:lnTo>
                  <a:cubicBezTo>
                    <a:pt x="14133" y="11955"/>
                    <a:pt x="14848" y="11240"/>
                    <a:pt x="14848" y="10359"/>
                  </a:cubicBezTo>
                  <a:lnTo>
                    <a:pt x="14848" y="1596"/>
                  </a:lnTo>
                  <a:cubicBezTo>
                    <a:pt x="14848" y="715"/>
                    <a:pt x="14133" y="1"/>
                    <a:pt x="13264" y="1"/>
                  </a:cubicBezTo>
                  <a:lnTo>
                    <a:pt x="11204" y="1"/>
                  </a:lnTo>
                  <a:cubicBezTo>
                    <a:pt x="11204" y="2085"/>
                    <a:pt x="9514" y="3787"/>
                    <a:pt x="7430" y="3787"/>
                  </a:cubicBezTo>
                  <a:cubicBezTo>
                    <a:pt x="5346" y="3787"/>
                    <a:pt x="3644" y="2085"/>
                    <a:pt x="36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49"/>
            <p:cNvSpPr/>
            <p:nvPr/>
          </p:nvSpPr>
          <p:spPr>
            <a:xfrm>
              <a:off x="3747175" y="1542575"/>
              <a:ext cx="145000" cy="145000"/>
            </a:xfrm>
            <a:custGeom>
              <a:avLst/>
              <a:gdLst/>
              <a:ahLst/>
              <a:cxnLst/>
              <a:rect l="l" t="t" r="r" b="b"/>
              <a:pathLst>
                <a:path w="5800" h="5800" extrusionOk="0">
                  <a:moveTo>
                    <a:pt x="2882" y="1334"/>
                  </a:moveTo>
                  <a:cubicBezTo>
                    <a:pt x="3120" y="1334"/>
                    <a:pt x="3311" y="1525"/>
                    <a:pt x="3311" y="1763"/>
                  </a:cubicBezTo>
                  <a:lnTo>
                    <a:pt x="3311" y="3001"/>
                  </a:lnTo>
                  <a:lnTo>
                    <a:pt x="3585" y="2739"/>
                  </a:lnTo>
                  <a:cubicBezTo>
                    <a:pt x="3668" y="2656"/>
                    <a:pt x="3775" y="2614"/>
                    <a:pt x="3882" y="2614"/>
                  </a:cubicBezTo>
                  <a:cubicBezTo>
                    <a:pt x="3989" y="2614"/>
                    <a:pt x="4097" y="2656"/>
                    <a:pt x="4180" y="2739"/>
                  </a:cubicBezTo>
                  <a:cubicBezTo>
                    <a:pt x="4358" y="2918"/>
                    <a:pt x="4358" y="3180"/>
                    <a:pt x="4192" y="3346"/>
                  </a:cubicBezTo>
                  <a:lnTo>
                    <a:pt x="3192" y="4347"/>
                  </a:lnTo>
                  <a:cubicBezTo>
                    <a:pt x="3114" y="4424"/>
                    <a:pt x="3007" y="4463"/>
                    <a:pt x="2898" y="4463"/>
                  </a:cubicBezTo>
                  <a:cubicBezTo>
                    <a:pt x="2790" y="4463"/>
                    <a:pt x="2680" y="4424"/>
                    <a:pt x="2596" y="4347"/>
                  </a:cubicBezTo>
                  <a:lnTo>
                    <a:pt x="1608" y="3346"/>
                  </a:lnTo>
                  <a:cubicBezTo>
                    <a:pt x="1441" y="3180"/>
                    <a:pt x="1441" y="2918"/>
                    <a:pt x="1608" y="2751"/>
                  </a:cubicBezTo>
                  <a:cubicBezTo>
                    <a:pt x="1686" y="2668"/>
                    <a:pt x="1793" y="2626"/>
                    <a:pt x="1901" y="2626"/>
                  </a:cubicBezTo>
                  <a:cubicBezTo>
                    <a:pt x="2010" y="2626"/>
                    <a:pt x="2120" y="2668"/>
                    <a:pt x="2203" y="2751"/>
                  </a:cubicBezTo>
                  <a:lnTo>
                    <a:pt x="2465" y="3013"/>
                  </a:lnTo>
                  <a:lnTo>
                    <a:pt x="2465" y="1787"/>
                  </a:lnTo>
                  <a:cubicBezTo>
                    <a:pt x="2465" y="1549"/>
                    <a:pt x="2644" y="1346"/>
                    <a:pt x="2882" y="1334"/>
                  </a:cubicBezTo>
                  <a:close/>
                  <a:moveTo>
                    <a:pt x="2906" y="1"/>
                  </a:moveTo>
                  <a:cubicBezTo>
                    <a:pt x="1299" y="1"/>
                    <a:pt x="1" y="1287"/>
                    <a:pt x="1" y="2894"/>
                  </a:cubicBezTo>
                  <a:cubicBezTo>
                    <a:pt x="1" y="4501"/>
                    <a:pt x="1299" y="5799"/>
                    <a:pt x="2906" y="5799"/>
                  </a:cubicBezTo>
                  <a:cubicBezTo>
                    <a:pt x="4513" y="5799"/>
                    <a:pt x="5799" y="4501"/>
                    <a:pt x="5799" y="2894"/>
                  </a:cubicBezTo>
                  <a:cubicBezTo>
                    <a:pt x="5799" y="1287"/>
                    <a:pt x="4489" y="1"/>
                    <a:pt x="29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49"/>
          <p:cNvGrpSpPr/>
          <p:nvPr/>
        </p:nvGrpSpPr>
        <p:grpSpPr>
          <a:xfrm>
            <a:off x="1047603" y="3163750"/>
            <a:ext cx="341450" cy="371800"/>
            <a:chOff x="2861650" y="3201425"/>
            <a:chExt cx="341450" cy="371800"/>
          </a:xfrm>
        </p:grpSpPr>
        <p:sp>
          <p:nvSpPr>
            <p:cNvPr id="375" name="Google Shape;375;p49"/>
            <p:cNvSpPr/>
            <p:nvPr/>
          </p:nvSpPr>
          <p:spPr>
            <a:xfrm>
              <a:off x="3138475" y="3370475"/>
              <a:ext cx="50625" cy="202750"/>
            </a:xfrm>
            <a:custGeom>
              <a:avLst/>
              <a:gdLst/>
              <a:ahLst/>
              <a:cxnLst/>
              <a:rect l="l" t="t" r="r" b="b"/>
              <a:pathLst>
                <a:path w="2025" h="8110" extrusionOk="0">
                  <a:moveTo>
                    <a:pt x="2025" y="1"/>
                  </a:moveTo>
                  <a:lnTo>
                    <a:pt x="1" y="227"/>
                  </a:lnTo>
                  <a:lnTo>
                    <a:pt x="298" y="8109"/>
                  </a:lnTo>
                  <a:lnTo>
                    <a:pt x="1596" y="8109"/>
                  </a:lnTo>
                  <a:cubicBezTo>
                    <a:pt x="1834" y="8109"/>
                    <a:pt x="2025" y="7919"/>
                    <a:pt x="2025" y="7680"/>
                  </a:cubicBezTo>
                  <a:lnTo>
                    <a:pt x="202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9"/>
            <p:cNvSpPr/>
            <p:nvPr/>
          </p:nvSpPr>
          <p:spPr>
            <a:xfrm>
              <a:off x="2982500" y="3201425"/>
              <a:ext cx="100050" cy="61625"/>
            </a:xfrm>
            <a:custGeom>
              <a:avLst/>
              <a:gdLst/>
              <a:ahLst/>
              <a:cxnLst/>
              <a:rect l="l" t="t" r="r" b="b"/>
              <a:pathLst>
                <a:path w="4002" h="2465" extrusionOk="0">
                  <a:moveTo>
                    <a:pt x="548" y="0"/>
                  </a:moveTo>
                  <a:cubicBezTo>
                    <a:pt x="346" y="0"/>
                    <a:pt x="167" y="155"/>
                    <a:pt x="120" y="357"/>
                  </a:cubicBezTo>
                  <a:lnTo>
                    <a:pt x="1" y="988"/>
                  </a:lnTo>
                  <a:lnTo>
                    <a:pt x="810" y="1905"/>
                  </a:lnTo>
                  <a:cubicBezTo>
                    <a:pt x="1108" y="2262"/>
                    <a:pt x="1548" y="2465"/>
                    <a:pt x="2013" y="2465"/>
                  </a:cubicBezTo>
                  <a:cubicBezTo>
                    <a:pt x="2477" y="2465"/>
                    <a:pt x="2918" y="2250"/>
                    <a:pt x="3215" y="1905"/>
                  </a:cubicBezTo>
                  <a:lnTo>
                    <a:pt x="4001" y="988"/>
                  </a:lnTo>
                  <a:lnTo>
                    <a:pt x="3882" y="357"/>
                  </a:lnTo>
                  <a:cubicBezTo>
                    <a:pt x="3846" y="155"/>
                    <a:pt x="3668" y="0"/>
                    <a:pt x="34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9"/>
            <p:cNvSpPr/>
            <p:nvPr/>
          </p:nvSpPr>
          <p:spPr>
            <a:xfrm>
              <a:off x="3014650" y="3413650"/>
              <a:ext cx="36350" cy="36325"/>
            </a:xfrm>
            <a:custGeom>
              <a:avLst/>
              <a:gdLst/>
              <a:ahLst/>
              <a:cxnLst/>
              <a:rect l="l" t="t" r="r" b="b"/>
              <a:pathLst>
                <a:path w="1454" h="1453" extrusionOk="0">
                  <a:moveTo>
                    <a:pt x="727" y="0"/>
                  </a:moveTo>
                  <a:cubicBezTo>
                    <a:pt x="322" y="0"/>
                    <a:pt x="1" y="322"/>
                    <a:pt x="1" y="727"/>
                  </a:cubicBezTo>
                  <a:cubicBezTo>
                    <a:pt x="1" y="1131"/>
                    <a:pt x="322" y="1453"/>
                    <a:pt x="727" y="1453"/>
                  </a:cubicBezTo>
                  <a:cubicBezTo>
                    <a:pt x="1132" y="1453"/>
                    <a:pt x="1453" y="1131"/>
                    <a:pt x="1453" y="727"/>
                  </a:cubicBezTo>
                  <a:cubicBezTo>
                    <a:pt x="1453" y="322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9"/>
            <p:cNvSpPr/>
            <p:nvPr/>
          </p:nvSpPr>
          <p:spPr>
            <a:xfrm>
              <a:off x="2861650" y="3243975"/>
              <a:ext cx="341450" cy="329250"/>
            </a:xfrm>
            <a:custGeom>
              <a:avLst/>
              <a:gdLst/>
              <a:ahLst/>
              <a:cxnLst/>
              <a:rect l="l" t="t" r="r" b="b"/>
              <a:pathLst>
                <a:path w="13658" h="13170" extrusionOk="0">
                  <a:moveTo>
                    <a:pt x="4787" y="2362"/>
                  </a:moveTo>
                  <a:cubicBezTo>
                    <a:pt x="4999" y="2362"/>
                    <a:pt x="5191" y="2516"/>
                    <a:pt x="5228" y="2727"/>
                  </a:cubicBezTo>
                  <a:lnTo>
                    <a:pt x="5359" y="3406"/>
                  </a:lnTo>
                  <a:lnTo>
                    <a:pt x="6251" y="3406"/>
                  </a:lnTo>
                  <a:cubicBezTo>
                    <a:pt x="6454" y="3406"/>
                    <a:pt x="6656" y="3561"/>
                    <a:pt x="6680" y="3763"/>
                  </a:cubicBezTo>
                  <a:lnTo>
                    <a:pt x="6894" y="4811"/>
                  </a:lnTo>
                  <a:cubicBezTo>
                    <a:pt x="6930" y="5049"/>
                    <a:pt x="6787" y="5287"/>
                    <a:pt x="6549" y="5323"/>
                  </a:cubicBezTo>
                  <a:cubicBezTo>
                    <a:pt x="6518" y="5329"/>
                    <a:pt x="6488" y="5332"/>
                    <a:pt x="6457" y="5332"/>
                  </a:cubicBezTo>
                  <a:cubicBezTo>
                    <a:pt x="6253" y="5332"/>
                    <a:pt x="6067" y="5197"/>
                    <a:pt x="6025" y="4989"/>
                  </a:cubicBezTo>
                  <a:lnTo>
                    <a:pt x="5894" y="4299"/>
                  </a:lnTo>
                  <a:lnTo>
                    <a:pt x="5001" y="4299"/>
                  </a:lnTo>
                  <a:cubicBezTo>
                    <a:pt x="4787" y="4299"/>
                    <a:pt x="4608" y="4156"/>
                    <a:pt x="4573" y="3942"/>
                  </a:cubicBezTo>
                  <a:lnTo>
                    <a:pt x="4358" y="2906"/>
                  </a:lnTo>
                  <a:cubicBezTo>
                    <a:pt x="4311" y="2703"/>
                    <a:pt x="4418" y="2501"/>
                    <a:pt x="4597" y="2406"/>
                  </a:cubicBezTo>
                  <a:cubicBezTo>
                    <a:pt x="4659" y="2376"/>
                    <a:pt x="4724" y="2362"/>
                    <a:pt x="4787" y="2362"/>
                  </a:cubicBezTo>
                  <a:close/>
                  <a:moveTo>
                    <a:pt x="8578" y="2125"/>
                  </a:moveTo>
                  <a:cubicBezTo>
                    <a:pt x="8662" y="2125"/>
                    <a:pt x="8748" y="2150"/>
                    <a:pt x="8823" y="2203"/>
                  </a:cubicBezTo>
                  <a:cubicBezTo>
                    <a:pt x="9014" y="2334"/>
                    <a:pt x="9073" y="2608"/>
                    <a:pt x="8942" y="2811"/>
                  </a:cubicBezTo>
                  <a:lnTo>
                    <a:pt x="8561" y="3394"/>
                  </a:lnTo>
                  <a:lnTo>
                    <a:pt x="9180" y="4013"/>
                  </a:lnTo>
                  <a:cubicBezTo>
                    <a:pt x="9335" y="4168"/>
                    <a:pt x="9359" y="4394"/>
                    <a:pt x="9240" y="4573"/>
                  </a:cubicBezTo>
                  <a:lnTo>
                    <a:pt x="8657" y="5442"/>
                  </a:lnTo>
                  <a:cubicBezTo>
                    <a:pt x="8574" y="5569"/>
                    <a:pt x="8441" y="5639"/>
                    <a:pt x="8300" y="5639"/>
                  </a:cubicBezTo>
                  <a:cubicBezTo>
                    <a:pt x="8216" y="5639"/>
                    <a:pt x="8129" y="5614"/>
                    <a:pt x="8049" y="5561"/>
                  </a:cubicBezTo>
                  <a:cubicBezTo>
                    <a:pt x="7859" y="5430"/>
                    <a:pt x="7799" y="5156"/>
                    <a:pt x="7930" y="4954"/>
                  </a:cubicBezTo>
                  <a:lnTo>
                    <a:pt x="8323" y="4370"/>
                  </a:lnTo>
                  <a:lnTo>
                    <a:pt x="7692" y="3751"/>
                  </a:lnTo>
                  <a:cubicBezTo>
                    <a:pt x="7549" y="3596"/>
                    <a:pt x="7525" y="3370"/>
                    <a:pt x="7633" y="3192"/>
                  </a:cubicBezTo>
                  <a:lnTo>
                    <a:pt x="8216" y="2322"/>
                  </a:lnTo>
                  <a:cubicBezTo>
                    <a:pt x="8298" y="2196"/>
                    <a:pt x="8436" y="2125"/>
                    <a:pt x="8578" y="2125"/>
                  </a:cubicBezTo>
                  <a:close/>
                  <a:moveTo>
                    <a:pt x="6847" y="5918"/>
                  </a:moveTo>
                  <a:cubicBezTo>
                    <a:pt x="7728" y="5918"/>
                    <a:pt x="8442" y="6633"/>
                    <a:pt x="8442" y="7514"/>
                  </a:cubicBezTo>
                  <a:cubicBezTo>
                    <a:pt x="8442" y="8395"/>
                    <a:pt x="7728" y="9109"/>
                    <a:pt x="6847" y="9109"/>
                  </a:cubicBezTo>
                  <a:cubicBezTo>
                    <a:pt x="5966" y="9109"/>
                    <a:pt x="5251" y="8395"/>
                    <a:pt x="5251" y="7514"/>
                  </a:cubicBezTo>
                  <a:cubicBezTo>
                    <a:pt x="5251" y="6633"/>
                    <a:pt x="5966" y="5918"/>
                    <a:pt x="6847" y="5918"/>
                  </a:cubicBezTo>
                  <a:close/>
                  <a:moveTo>
                    <a:pt x="4299" y="1"/>
                  </a:moveTo>
                  <a:lnTo>
                    <a:pt x="2525" y="441"/>
                  </a:lnTo>
                  <a:cubicBezTo>
                    <a:pt x="1037" y="810"/>
                    <a:pt x="1" y="2144"/>
                    <a:pt x="1" y="3692"/>
                  </a:cubicBezTo>
                  <a:lnTo>
                    <a:pt x="1" y="3727"/>
                  </a:lnTo>
                  <a:cubicBezTo>
                    <a:pt x="1" y="3954"/>
                    <a:pt x="167" y="4132"/>
                    <a:pt x="382" y="4168"/>
                  </a:cubicBezTo>
                  <a:lnTo>
                    <a:pt x="2632" y="4418"/>
                  </a:lnTo>
                  <a:lnTo>
                    <a:pt x="2644" y="4013"/>
                  </a:lnTo>
                  <a:cubicBezTo>
                    <a:pt x="2667" y="3782"/>
                    <a:pt x="2847" y="3596"/>
                    <a:pt x="3075" y="3596"/>
                  </a:cubicBezTo>
                  <a:cubicBezTo>
                    <a:pt x="3082" y="3596"/>
                    <a:pt x="3089" y="3596"/>
                    <a:pt x="3096" y="3596"/>
                  </a:cubicBezTo>
                  <a:cubicBezTo>
                    <a:pt x="3334" y="3608"/>
                    <a:pt x="3525" y="3811"/>
                    <a:pt x="3513" y="4049"/>
                  </a:cubicBezTo>
                  <a:lnTo>
                    <a:pt x="3168" y="13169"/>
                  </a:lnTo>
                  <a:lnTo>
                    <a:pt x="10466" y="13169"/>
                  </a:lnTo>
                  <a:lnTo>
                    <a:pt x="10121" y="4049"/>
                  </a:lnTo>
                  <a:cubicBezTo>
                    <a:pt x="10109" y="3811"/>
                    <a:pt x="10300" y="3596"/>
                    <a:pt x="10538" y="3596"/>
                  </a:cubicBezTo>
                  <a:cubicBezTo>
                    <a:pt x="10545" y="3596"/>
                    <a:pt x="10552" y="3596"/>
                    <a:pt x="10559" y="3596"/>
                  </a:cubicBezTo>
                  <a:cubicBezTo>
                    <a:pt x="10788" y="3596"/>
                    <a:pt x="10978" y="3782"/>
                    <a:pt x="10978" y="4013"/>
                  </a:cubicBezTo>
                  <a:lnTo>
                    <a:pt x="11002" y="4418"/>
                  </a:lnTo>
                  <a:lnTo>
                    <a:pt x="13240" y="4168"/>
                  </a:lnTo>
                  <a:cubicBezTo>
                    <a:pt x="13467" y="4132"/>
                    <a:pt x="13633" y="3954"/>
                    <a:pt x="13633" y="3727"/>
                  </a:cubicBezTo>
                  <a:lnTo>
                    <a:pt x="13633" y="3680"/>
                  </a:lnTo>
                  <a:cubicBezTo>
                    <a:pt x="13657" y="2144"/>
                    <a:pt x="12621" y="810"/>
                    <a:pt x="11133" y="441"/>
                  </a:cubicBezTo>
                  <a:lnTo>
                    <a:pt x="9359" y="1"/>
                  </a:lnTo>
                  <a:lnTo>
                    <a:pt x="8704" y="775"/>
                  </a:lnTo>
                  <a:cubicBezTo>
                    <a:pt x="8228" y="1322"/>
                    <a:pt x="7549" y="1632"/>
                    <a:pt x="6835" y="1632"/>
                  </a:cubicBezTo>
                  <a:cubicBezTo>
                    <a:pt x="6121" y="1632"/>
                    <a:pt x="5430" y="1322"/>
                    <a:pt x="4954" y="775"/>
                  </a:cubicBezTo>
                  <a:lnTo>
                    <a:pt x="42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49"/>
            <p:cNvSpPr/>
            <p:nvPr/>
          </p:nvSpPr>
          <p:spPr>
            <a:xfrm>
              <a:off x="2877125" y="3370475"/>
              <a:ext cx="50625" cy="202750"/>
            </a:xfrm>
            <a:custGeom>
              <a:avLst/>
              <a:gdLst/>
              <a:ahLst/>
              <a:cxnLst/>
              <a:rect l="l" t="t" r="r" b="b"/>
              <a:pathLst>
                <a:path w="2025" h="8110" extrusionOk="0">
                  <a:moveTo>
                    <a:pt x="1" y="1"/>
                  </a:moveTo>
                  <a:lnTo>
                    <a:pt x="1" y="7680"/>
                  </a:lnTo>
                  <a:cubicBezTo>
                    <a:pt x="1" y="7919"/>
                    <a:pt x="191" y="8109"/>
                    <a:pt x="441" y="8109"/>
                  </a:cubicBezTo>
                  <a:lnTo>
                    <a:pt x="1727" y="8109"/>
                  </a:lnTo>
                  <a:lnTo>
                    <a:pt x="2025" y="2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49"/>
          <p:cNvGrpSpPr/>
          <p:nvPr/>
        </p:nvGrpSpPr>
        <p:grpSpPr>
          <a:xfrm>
            <a:off x="4940947" y="3171100"/>
            <a:ext cx="378625" cy="370900"/>
            <a:chOff x="1530250" y="3210050"/>
            <a:chExt cx="378625" cy="370900"/>
          </a:xfrm>
        </p:grpSpPr>
        <p:sp>
          <p:nvSpPr>
            <p:cNvPr id="381" name="Google Shape;381;p49"/>
            <p:cNvSpPr/>
            <p:nvPr/>
          </p:nvSpPr>
          <p:spPr>
            <a:xfrm>
              <a:off x="1530250" y="3210050"/>
              <a:ext cx="378625" cy="254525"/>
            </a:xfrm>
            <a:custGeom>
              <a:avLst/>
              <a:gdLst/>
              <a:ahLst/>
              <a:cxnLst/>
              <a:rect l="l" t="t" r="r" b="b"/>
              <a:pathLst>
                <a:path w="15145" h="10181" extrusionOk="0">
                  <a:moveTo>
                    <a:pt x="8323" y="2144"/>
                  </a:moveTo>
                  <a:cubicBezTo>
                    <a:pt x="8680" y="2144"/>
                    <a:pt x="8894" y="2560"/>
                    <a:pt x="8668" y="2846"/>
                  </a:cubicBezTo>
                  <a:lnTo>
                    <a:pt x="7739" y="4084"/>
                  </a:lnTo>
                  <a:lnTo>
                    <a:pt x="8311" y="4084"/>
                  </a:lnTo>
                  <a:cubicBezTo>
                    <a:pt x="8513" y="4084"/>
                    <a:pt x="8692" y="4215"/>
                    <a:pt x="8739" y="4406"/>
                  </a:cubicBezTo>
                  <a:cubicBezTo>
                    <a:pt x="8811" y="4703"/>
                    <a:pt x="8596" y="4953"/>
                    <a:pt x="8311" y="4953"/>
                  </a:cubicBezTo>
                  <a:lnTo>
                    <a:pt x="6870" y="4953"/>
                  </a:lnTo>
                  <a:cubicBezTo>
                    <a:pt x="6513" y="4953"/>
                    <a:pt x="6298" y="4537"/>
                    <a:pt x="6525" y="4263"/>
                  </a:cubicBezTo>
                  <a:lnTo>
                    <a:pt x="7441" y="3025"/>
                  </a:lnTo>
                  <a:lnTo>
                    <a:pt x="6882" y="3025"/>
                  </a:lnTo>
                  <a:cubicBezTo>
                    <a:pt x="6668" y="3025"/>
                    <a:pt x="6489" y="2894"/>
                    <a:pt x="6453" y="2691"/>
                  </a:cubicBezTo>
                  <a:cubicBezTo>
                    <a:pt x="6370" y="2394"/>
                    <a:pt x="6596" y="2144"/>
                    <a:pt x="6882" y="2144"/>
                  </a:cubicBezTo>
                  <a:close/>
                  <a:moveTo>
                    <a:pt x="5275" y="2560"/>
                  </a:moveTo>
                  <a:cubicBezTo>
                    <a:pt x="5632" y="2560"/>
                    <a:pt x="5834" y="2977"/>
                    <a:pt x="5620" y="3263"/>
                  </a:cubicBezTo>
                  <a:lnTo>
                    <a:pt x="4393" y="4882"/>
                  </a:lnTo>
                  <a:lnTo>
                    <a:pt x="5263" y="4882"/>
                  </a:lnTo>
                  <a:cubicBezTo>
                    <a:pt x="5465" y="4882"/>
                    <a:pt x="5644" y="5013"/>
                    <a:pt x="5691" y="5215"/>
                  </a:cubicBezTo>
                  <a:cubicBezTo>
                    <a:pt x="5763" y="5513"/>
                    <a:pt x="5536" y="5763"/>
                    <a:pt x="5263" y="5763"/>
                  </a:cubicBezTo>
                  <a:lnTo>
                    <a:pt x="3536" y="5763"/>
                  </a:lnTo>
                  <a:cubicBezTo>
                    <a:pt x="3179" y="5763"/>
                    <a:pt x="2965" y="5346"/>
                    <a:pt x="3191" y="5061"/>
                  </a:cubicBezTo>
                  <a:lnTo>
                    <a:pt x="4405" y="3441"/>
                  </a:lnTo>
                  <a:lnTo>
                    <a:pt x="3536" y="3441"/>
                  </a:lnTo>
                  <a:cubicBezTo>
                    <a:pt x="3322" y="3441"/>
                    <a:pt x="3143" y="3310"/>
                    <a:pt x="3096" y="3108"/>
                  </a:cubicBezTo>
                  <a:cubicBezTo>
                    <a:pt x="3024" y="2810"/>
                    <a:pt x="3250" y="2560"/>
                    <a:pt x="3536" y="2560"/>
                  </a:cubicBezTo>
                  <a:close/>
                  <a:moveTo>
                    <a:pt x="14263" y="0"/>
                  </a:moveTo>
                  <a:cubicBezTo>
                    <a:pt x="13962" y="0"/>
                    <a:pt x="13627" y="142"/>
                    <a:pt x="13359" y="417"/>
                  </a:cubicBezTo>
                  <a:cubicBezTo>
                    <a:pt x="12978" y="786"/>
                    <a:pt x="12502" y="1024"/>
                    <a:pt x="11990" y="1024"/>
                  </a:cubicBezTo>
                  <a:lnTo>
                    <a:pt x="3155" y="1024"/>
                  </a:lnTo>
                  <a:cubicBezTo>
                    <a:pt x="2643" y="1024"/>
                    <a:pt x="2167" y="786"/>
                    <a:pt x="1786" y="417"/>
                  </a:cubicBezTo>
                  <a:cubicBezTo>
                    <a:pt x="1523" y="147"/>
                    <a:pt x="1183" y="4"/>
                    <a:pt x="878" y="4"/>
                  </a:cubicBezTo>
                  <a:cubicBezTo>
                    <a:pt x="673" y="4"/>
                    <a:pt x="484" y="69"/>
                    <a:pt x="345" y="203"/>
                  </a:cubicBezTo>
                  <a:cubicBezTo>
                    <a:pt x="0" y="548"/>
                    <a:pt x="95" y="1191"/>
                    <a:pt x="560" y="1655"/>
                  </a:cubicBezTo>
                  <a:cubicBezTo>
                    <a:pt x="929" y="2024"/>
                    <a:pt x="1167" y="2501"/>
                    <a:pt x="1167" y="3025"/>
                  </a:cubicBezTo>
                  <a:lnTo>
                    <a:pt x="1167" y="7144"/>
                  </a:lnTo>
                  <a:cubicBezTo>
                    <a:pt x="1167" y="7668"/>
                    <a:pt x="953" y="8168"/>
                    <a:pt x="572" y="8513"/>
                  </a:cubicBezTo>
                  <a:lnTo>
                    <a:pt x="560" y="8525"/>
                  </a:lnTo>
                  <a:cubicBezTo>
                    <a:pt x="107" y="8978"/>
                    <a:pt x="0" y="9633"/>
                    <a:pt x="345" y="9978"/>
                  </a:cubicBezTo>
                  <a:cubicBezTo>
                    <a:pt x="486" y="10114"/>
                    <a:pt x="676" y="10180"/>
                    <a:pt x="882" y="10180"/>
                  </a:cubicBezTo>
                  <a:cubicBezTo>
                    <a:pt x="1183" y="10180"/>
                    <a:pt x="1518" y="10039"/>
                    <a:pt x="1786" y="9764"/>
                  </a:cubicBezTo>
                  <a:cubicBezTo>
                    <a:pt x="2143" y="9406"/>
                    <a:pt x="2619" y="9180"/>
                    <a:pt x="3131" y="9156"/>
                  </a:cubicBezTo>
                  <a:cubicBezTo>
                    <a:pt x="3846" y="7394"/>
                    <a:pt x="5572" y="6144"/>
                    <a:pt x="7584" y="6144"/>
                  </a:cubicBezTo>
                  <a:cubicBezTo>
                    <a:pt x="9585" y="6144"/>
                    <a:pt x="11311" y="7394"/>
                    <a:pt x="12025" y="9156"/>
                  </a:cubicBezTo>
                  <a:cubicBezTo>
                    <a:pt x="12537" y="9180"/>
                    <a:pt x="13014" y="9406"/>
                    <a:pt x="13371" y="9764"/>
                  </a:cubicBezTo>
                  <a:cubicBezTo>
                    <a:pt x="13634" y="10034"/>
                    <a:pt x="13974" y="10177"/>
                    <a:pt x="14278" y="10177"/>
                  </a:cubicBezTo>
                  <a:cubicBezTo>
                    <a:pt x="14483" y="10177"/>
                    <a:pt x="14672" y="10112"/>
                    <a:pt x="14811" y="9978"/>
                  </a:cubicBezTo>
                  <a:cubicBezTo>
                    <a:pt x="15145" y="9633"/>
                    <a:pt x="15050" y="8990"/>
                    <a:pt x="14585" y="8525"/>
                  </a:cubicBezTo>
                  <a:cubicBezTo>
                    <a:pt x="14216" y="8156"/>
                    <a:pt x="13978" y="7680"/>
                    <a:pt x="13978" y="7156"/>
                  </a:cubicBezTo>
                  <a:lnTo>
                    <a:pt x="13978" y="3025"/>
                  </a:lnTo>
                  <a:cubicBezTo>
                    <a:pt x="13978" y="2501"/>
                    <a:pt x="14216" y="2024"/>
                    <a:pt x="14585" y="1655"/>
                  </a:cubicBezTo>
                  <a:cubicBezTo>
                    <a:pt x="15038" y="1203"/>
                    <a:pt x="15145" y="548"/>
                    <a:pt x="14800" y="203"/>
                  </a:cubicBezTo>
                  <a:cubicBezTo>
                    <a:pt x="14659" y="67"/>
                    <a:pt x="14469" y="0"/>
                    <a:pt x="14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9"/>
            <p:cNvSpPr/>
            <p:nvPr/>
          </p:nvSpPr>
          <p:spPr>
            <a:xfrm>
              <a:off x="1622225" y="3385375"/>
              <a:ext cx="195875" cy="195575"/>
            </a:xfrm>
            <a:custGeom>
              <a:avLst/>
              <a:gdLst/>
              <a:ahLst/>
              <a:cxnLst/>
              <a:rect l="l" t="t" r="r" b="b"/>
              <a:pathLst>
                <a:path w="7835" h="7823" extrusionOk="0">
                  <a:moveTo>
                    <a:pt x="3917" y="881"/>
                  </a:moveTo>
                  <a:cubicBezTo>
                    <a:pt x="4155" y="881"/>
                    <a:pt x="4346" y="1072"/>
                    <a:pt x="4346" y="1310"/>
                  </a:cubicBezTo>
                  <a:cubicBezTo>
                    <a:pt x="4346" y="1536"/>
                    <a:pt x="4155" y="1739"/>
                    <a:pt x="3917" y="1739"/>
                  </a:cubicBezTo>
                  <a:cubicBezTo>
                    <a:pt x="3679" y="1739"/>
                    <a:pt x="3489" y="1548"/>
                    <a:pt x="3489" y="1310"/>
                  </a:cubicBezTo>
                  <a:cubicBezTo>
                    <a:pt x="3489" y="1072"/>
                    <a:pt x="3679" y="881"/>
                    <a:pt x="3917" y="881"/>
                  </a:cubicBezTo>
                  <a:close/>
                  <a:moveTo>
                    <a:pt x="1298" y="3477"/>
                  </a:moveTo>
                  <a:cubicBezTo>
                    <a:pt x="1536" y="3477"/>
                    <a:pt x="1726" y="3679"/>
                    <a:pt x="1726" y="3917"/>
                  </a:cubicBezTo>
                  <a:cubicBezTo>
                    <a:pt x="1726" y="4155"/>
                    <a:pt x="1536" y="4346"/>
                    <a:pt x="1298" y="4346"/>
                  </a:cubicBezTo>
                  <a:cubicBezTo>
                    <a:pt x="1060" y="4346"/>
                    <a:pt x="869" y="4155"/>
                    <a:pt x="869" y="3917"/>
                  </a:cubicBezTo>
                  <a:cubicBezTo>
                    <a:pt x="869" y="3679"/>
                    <a:pt x="1060" y="3477"/>
                    <a:pt x="1298" y="3477"/>
                  </a:cubicBezTo>
                  <a:close/>
                  <a:moveTo>
                    <a:pt x="6525" y="3477"/>
                  </a:moveTo>
                  <a:cubicBezTo>
                    <a:pt x="6763" y="3477"/>
                    <a:pt x="6953" y="3679"/>
                    <a:pt x="6953" y="3917"/>
                  </a:cubicBezTo>
                  <a:cubicBezTo>
                    <a:pt x="6953" y="4155"/>
                    <a:pt x="6763" y="4346"/>
                    <a:pt x="6525" y="4346"/>
                  </a:cubicBezTo>
                  <a:cubicBezTo>
                    <a:pt x="6287" y="4346"/>
                    <a:pt x="6084" y="4155"/>
                    <a:pt x="6084" y="3917"/>
                  </a:cubicBezTo>
                  <a:cubicBezTo>
                    <a:pt x="6084" y="3679"/>
                    <a:pt x="6287" y="3477"/>
                    <a:pt x="6525" y="3477"/>
                  </a:cubicBezTo>
                  <a:close/>
                  <a:moveTo>
                    <a:pt x="3917" y="2334"/>
                  </a:moveTo>
                  <a:cubicBezTo>
                    <a:pt x="4155" y="2334"/>
                    <a:pt x="4346" y="2524"/>
                    <a:pt x="4346" y="2762"/>
                  </a:cubicBezTo>
                  <a:lnTo>
                    <a:pt x="4346" y="3917"/>
                  </a:lnTo>
                  <a:cubicBezTo>
                    <a:pt x="4346" y="4036"/>
                    <a:pt x="4298" y="4132"/>
                    <a:pt x="4227" y="4215"/>
                  </a:cubicBezTo>
                  <a:lnTo>
                    <a:pt x="3429" y="5013"/>
                  </a:lnTo>
                  <a:cubicBezTo>
                    <a:pt x="3346" y="5096"/>
                    <a:pt x="3233" y="5138"/>
                    <a:pt x="3120" y="5138"/>
                  </a:cubicBezTo>
                  <a:cubicBezTo>
                    <a:pt x="3006" y="5138"/>
                    <a:pt x="2893" y="5096"/>
                    <a:pt x="2810" y="5013"/>
                  </a:cubicBezTo>
                  <a:cubicBezTo>
                    <a:pt x="2643" y="4846"/>
                    <a:pt x="2667" y="4572"/>
                    <a:pt x="2834" y="4406"/>
                  </a:cubicBezTo>
                  <a:lnTo>
                    <a:pt x="3501" y="3739"/>
                  </a:lnTo>
                  <a:lnTo>
                    <a:pt x="3501" y="2786"/>
                  </a:lnTo>
                  <a:cubicBezTo>
                    <a:pt x="3501" y="2548"/>
                    <a:pt x="3679" y="2346"/>
                    <a:pt x="3917" y="2334"/>
                  </a:cubicBezTo>
                  <a:close/>
                  <a:moveTo>
                    <a:pt x="3917" y="6096"/>
                  </a:moveTo>
                  <a:cubicBezTo>
                    <a:pt x="4155" y="6096"/>
                    <a:pt x="4346" y="6299"/>
                    <a:pt x="4346" y="6537"/>
                  </a:cubicBezTo>
                  <a:cubicBezTo>
                    <a:pt x="4346" y="6751"/>
                    <a:pt x="4155" y="6965"/>
                    <a:pt x="3917" y="6965"/>
                  </a:cubicBezTo>
                  <a:cubicBezTo>
                    <a:pt x="3679" y="6965"/>
                    <a:pt x="3489" y="6775"/>
                    <a:pt x="3489" y="6537"/>
                  </a:cubicBezTo>
                  <a:cubicBezTo>
                    <a:pt x="3489" y="6299"/>
                    <a:pt x="3679" y="6096"/>
                    <a:pt x="3917" y="6096"/>
                  </a:cubicBezTo>
                  <a:close/>
                  <a:moveTo>
                    <a:pt x="3917" y="0"/>
                  </a:moveTo>
                  <a:cubicBezTo>
                    <a:pt x="1762" y="0"/>
                    <a:pt x="0" y="1750"/>
                    <a:pt x="0" y="3905"/>
                  </a:cubicBezTo>
                  <a:cubicBezTo>
                    <a:pt x="0" y="6072"/>
                    <a:pt x="1762" y="7823"/>
                    <a:pt x="3917" y="7823"/>
                  </a:cubicBezTo>
                  <a:cubicBezTo>
                    <a:pt x="6072" y="7823"/>
                    <a:pt x="7834" y="6072"/>
                    <a:pt x="7834" y="3905"/>
                  </a:cubicBezTo>
                  <a:cubicBezTo>
                    <a:pt x="7834" y="1750"/>
                    <a:pt x="6072" y="0"/>
                    <a:pt x="3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1"/>
          <p:cNvSpPr txBox="1">
            <a:spLocks noGrp="1"/>
          </p:cNvSpPr>
          <p:nvPr>
            <p:ph type="title"/>
          </p:nvPr>
        </p:nvSpPr>
        <p:spPr>
          <a:xfrm>
            <a:off x="713250" y="517198"/>
            <a:ext cx="3823800" cy="123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Analysis of ADHD</a:t>
            </a:r>
            <a:endParaRPr dirty="0"/>
          </a:p>
        </p:txBody>
      </p:sp>
      <p:sp>
        <p:nvSpPr>
          <p:cNvPr id="458" name="Google Shape;458;p51"/>
          <p:cNvSpPr txBox="1">
            <a:spLocks noGrp="1"/>
          </p:cNvSpPr>
          <p:nvPr>
            <p:ph type="subTitle" idx="2"/>
          </p:nvPr>
        </p:nvSpPr>
        <p:spPr>
          <a:xfrm>
            <a:off x="4572000" y="695013"/>
            <a:ext cx="38589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ADHD manifests in different ways at different ages.</a:t>
            </a:r>
          </a:p>
        </p:txBody>
      </p:sp>
      <p:sp>
        <p:nvSpPr>
          <p:cNvPr id="460" name="Google Shape;460;p51"/>
          <p:cNvSpPr txBox="1">
            <a:spLocks noGrp="1"/>
          </p:cNvSpPr>
          <p:nvPr>
            <p:ph type="subTitle" idx="4"/>
          </p:nvPr>
        </p:nvSpPr>
        <p:spPr>
          <a:xfrm>
            <a:off x="4537050" y="1286926"/>
            <a:ext cx="38589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Symptoms: inattention, hyperactivity, and impulsivity.</a:t>
            </a:r>
            <a:endParaRPr sz="1400" dirty="0"/>
          </a:p>
        </p:txBody>
      </p:sp>
      <p:sp>
        <p:nvSpPr>
          <p:cNvPr id="462" name="Google Shape;462;p51"/>
          <p:cNvSpPr txBox="1">
            <a:spLocks noGrp="1"/>
          </p:cNvSpPr>
          <p:nvPr>
            <p:ph type="subTitle" idx="6"/>
          </p:nvPr>
        </p:nvSpPr>
        <p:spPr>
          <a:xfrm>
            <a:off x="4537050" y="1878839"/>
            <a:ext cx="38589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Common myths: ADHD is a childhood disorder, caused by laziness, or poor parenting.</a:t>
            </a:r>
          </a:p>
        </p:txBody>
      </p:sp>
      <p:sp>
        <p:nvSpPr>
          <p:cNvPr id="464" name="Google Shape;464;p51"/>
          <p:cNvSpPr txBox="1">
            <a:spLocks noGrp="1"/>
          </p:cNvSpPr>
          <p:nvPr>
            <p:ph type="subTitle" idx="8"/>
          </p:nvPr>
        </p:nvSpPr>
        <p:spPr>
          <a:xfrm>
            <a:off x="4537050" y="2846061"/>
            <a:ext cx="38589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Importance of professional diagnosis.</a:t>
            </a:r>
          </a:p>
        </p:txBody>
      </p:sp>
      <p:sp>
        <p:nvSpPr>
          <p:cNvPr id="466" name="Google Shape;466;p51"/>
          <p:cNvSpPr txBox="1">
            <a:spLocks noGrp="1"/>
          </p:cNvSpPr>
          <p:nvPr>
            <p:ph type="subTitle" idx="13"/>
          </p:nvPr>
        </p:nvSpPr>
        <p:spPr>
          <a:xfrm>
            <a:off x="4537050" y="3522952"/>
            <a:ext cx="3858900" cy="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Genetic and environmental causes.</a:t>
            </a:r>
            <a:endParaRPr sz="16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F321FDA-E196-4EFC-0893-B9E829F8F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/>
              <a:t>• Medication: Stimulants (methylphenidate, amphetamines) to improve focus.</a:t>
            </a:r>
          </a:p>
          <a:p>
            <a:pPr marL="0" indent="0">
              <a:buNone/>
            </a:pPr>
            <a:r>
              <a:rPr lang="en-US" sz="1600" dirty="0"/>
              <a:t>• Behavioral Therapy: Develop coping strategies, and organizational skills.</a:t>
            </a:r>
          </a:p>
          <a:p>
            <a:pPr marL="0" indent="0">
              <a:buNone/>
            </a:pPr>
            <a:r>
              <a:rPr lang="en-US" sz="1600" dirty="0"/>
              <a:t>• Lifestyle Changes: Structured routines, regular exercise.</a:t>
            </a:r>
          </a:p>
          <a:p>
            <a:pPr marL="0" indent="0">
              <a:buNone/>
            </a:pPr>
            <a:r>
              <a:rPr lang="en-US" sz="1600" dirty="0"/>
              <a:t>• School/Workplace Accommodations: Extended test time, alternative work environments.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0527B5-9CC1-B304-AA80-74AE744FF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Treatment Options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F90DF-08B6-E987-CE5F-B2AF5B83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653" y="3434576"/>
            <a:ext cx="2152768" cy="8354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48E275-5E7A-B816-4052-7BAA8C7B9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718" y="3434576"/>
            <a:ext cx="1913134" cy="835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6A9D80-59B5-3F86-81D8-46CF645FDA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56" y="2891883"/>
            <a:ext cx="857250" cy="137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4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US National Stress Awareness Month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0EFEB"/>
      </a:accent1>
      <a:accent2>
        <a:srgbClr val="FFAEAE"/>
      </a:accent2>
      <a:accent3>
        <a:srgbClr val="741B47"/>
      </a:accent3>
      <a:accent4>
        <a:srgbClr val="DDBEA9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553</Words>
  <Application>Microsoft Office PowerPoint</Application>
  <PresentationFormat>On-screen Show (16:9)</PresentationFormat>
  <Paragraphs>69</Paragraphs>
  <Slides>14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US National Stress Awareness Month by Slidesgo</vt:lpstr>
      <vt:lpstr>ADHD (Attention-Deficit/Hyperactivity Disorder)</vt:lpstr>
      <vt:lpstr>Introduction to ADHD</vt:lpstr>
      <vt:lpstr>Objectives</vt:lpstr>
      <vt:lpstr>Significance of ADHD</vt:lpstr>
      <vt:lpstr>Methodology Overview</vt:lpstr>
      <vt:lpstr>Data Collection Methods</vt:lpstr>
      <vt:lpstr>Ethical Considerations</vt:lpstr>
      <vt:lpstr>Analysis of ADHD</vt:lpstr>
      <vt:lpstr>Treatment Options</vt:lpstr>
      <vt:lpstr>Suggestions </vt:lpstr>
      <vt:lpstr>PowerPoint Presentation</vt:lpstr>
      <vt:lpstr>Conclusion</vt:lpstr>
      <vt:lpstr>"People with ADHD [ADHD] often have a special 'feel' for life, a way of seeing right into the heart of matters, while others have to reason their way methodically”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ADHD (Attention-Deficit/Hyperactivity Disorder)</dc:title>
  <dc:creator>Shamsuddin Memon</dc:creator>
  <cp:lastModifiedBy>Moeez Malik</cp:lastModifiedBy>
  <cp:revision>4</cp:revision>
  <dcterms:modified xsi:type="dcterms:W3CDTF">2024-11-29T10:47:35Z</dcterms:modified>
</cp:coreProperties>
</file>