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6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-4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92343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1527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7707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83910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361074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42951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71773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3518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72431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808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11186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49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0370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4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03789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878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1931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8617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2"/>
            <a:ext cx="6620968" cy="1556656"/>
          </a:xfrm>
        </p:spPr>
        <p:txBody>
          <a:bodyPr/>
          <a:lstStyle/>
          <a:p>
            <a:pPr>
              <a:defRPr sz="3600" b="1"/>
            </a:pPr>
            <a:r>
              <a:rPr dirty="0"/>
              <a:t>E-Commerce Database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650" y="3723021"/>
            <a:ext cx="6620968" cy="861420"/>
          </a:xfrm>
        </p:spPr>
        <p:txBody>
          <a:bodyPr>
            <a:noAutofit/>
          </a:bodyPr>
          <a:lstStyle/>
          <a:p>
            <a:r>
              <a:rPr sz="2400" dirty="0" smtClean="0"/>
              <a:t>Submitted </a:t>
            </a:r>
            <a:r>
              <a:rPr sz="2400" dirty="0"/>
              <a:t>to: Ms. Kashia Riaz</a:t>
            </a:r>
          </a:p>
          <a:p>
            <a:r>
              <a:rPr sz="2400" dirty="0" smtClean="0"/>
              <a:t>Contributors</a:t>
            </a:r>
            <a:r>
              <a:rPr sz="2400" dirty="0"/>
              <a:t>:</a:t>
            </a:r>
          </a:p>
          <a:p>
            <a:r>
              <a:rPr sz="2400" dirty="0"/>
              <a:t>Saifullah Shaukat, Abdul </a:t>
            </a:r>
            <a:r>
              <a:rPr sz="2400" dirty="0" smtClean="0"/>
              <a:t>Hanan</a:t>
            </a:r>
            <a:r>
              <a:rPr lang="en-US" sz="2400" dirty="0" smtClean="0"/>
              <a:t> </a:t>
            </a:r>
          </a:p>
          <a:p>
            <a:r>
              <a:rPr sz="2400" dirty="0" smtClean="0"/>
              <a:t> </a:t>
            </a:r>
            <a:r>
              <a:rPr sz="2400" dirty="0"/>
              <a:t>Abdul Rehman, Arif </a:t>
            </a:r>
            <a:r>
              <a:rPr sz="2400" dirty="0" smtClean="0"/>
              <a:t>Ali</a:t>
            </a:r>
            <a:r>
              <a:rPr lang="en-US" sz="2400" dirty="0" smtClean="0"/>
              <a:t> Shah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ageCurlDouble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Project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dirty="0"/>
              <a:t>The primary goal of the EC-DBMS is to establish a streamlined system for customers and vendors, with focus on:</a:t>
            </a:r>
          </a:p>
          <a:p>
            <a:endParaRPr dirty="0"/>
          </a:p>
          <a:p>
            <a:r>
              <a:rPr lang="en-US" dirty="0" smtClean="0"/>
              <a:t> </a:t>
            </a:r>
            <a:r>
              <a:rPr dirty="0" smtClean="0"/>
              <a:t>Customer </a:t>
            </a:r>
            <a:r>
              <a:rPr dirty="0"/>
              <a:t>Management: Profiles, preferences, and purchase history.</a:t>
            </a:r>
          </a:p>
          <a:p>
            <a:r>
              <a:rPr lang="en-US" dirty="0" smtClean="0"/>
              <a:t> </a:t>
            </a:r>
            <a:r>
              <a:rPr dirty="0" smtClean="0"/>
              <a:t>Vendor </a:t>
            </a:r>
            <a:r>
              <a:rPr dirty="0"/>
              <a:t>Operations: Shop details, product management, sales tracking.</a:t>
            </a:r>
          </a:p>
          <a:p>
            <a:r>
              <a:rPr lang="en-US" dirty="0" smtClean="0"/>
              <a:t> </a:t>
            </a:r>
            <a:r>
              <a:rPr dirty="0" smtClean="0"/>
              <a:t>Product </a:t>
            </a:r>
            <a:r>
              <a:rPr dirty="0"/>
              <a:t>Listings: Categorized views, real-time availability.</a:t>
            </a:r>
          </a:p>
          <a:p>
            <a:r>
              <a:rPr lang="en-US" dirty="0" smtClean="0"/>
              <a:t> </a:t>
            </a:r>
            <a:r>
              <a:rPr dirty="0" smtClean="0"/>
              <a:t>Order </a:t>
            </a:r>
            <a:r>
              <a:rPr dirty="0"/>
              <a:t>Processing: End-to-end tracking from placement to delivery</a:t>
            </a:r>
            <a:r>
              <a:rPr dirty="0" smtClean="0"/>
              <a:t>.</a:t>
            </a: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switch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User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Customers: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Can </a:t>
            </a:r>
            <a:r>
              <a:rPr dirty="0"/>
              <a:t>browse, purchase, and track products; manage profiles.</a:t>
            </a:r>
          </a:p>
          <a:p>
            <a:r>
              <a:rPr dirty="0" smtClean="0"/>
              <a:t>Vendors: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 </a:t>
            </a:r>
            <a:r>
              <a:rPr dirty="0"/>
              <a:t>Manage shops, upload products, monitor sales.</a:t>
            </a:r>
          </a:p>
          <a:p>
            <a:r>
              <a:rPr dirty="0" smtClean="0"/>
              <a:t>System Administrator: </a:t>
            </a:r>
            <a:endParaRPr lang="en-US" dirty="0" smtClean="0"/>
          </a:p>
          <a:p>
            <a:pPr marL="0" indent="0">
              <a:buNone/>
            </a:pPr>
            <a:r>
              <a:rPr dirty="0" smtClean="0"/>
              <a:t>Oversees </a:t>
            </a:r>
            <a:r>
              <a:rPr dirty="0"/>
              <a:t>the platform, verifies vendors, manages categories.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14:flip dir="r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Key Benefits and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Benefits: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 Efficiency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Automation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 </a:t>
            </a:r>
            <a:r>
              <a:rPr dirty="0"/>
              <a:t>Data </a:t>
            </a:r>
            <a:r>
              <a:rPr dirty="0" smtClean="0"/>
              <a:t>Integrity</a:t>
            </a:r>
            <a:endParaRPr lang="en-US" dirty="0" smtClean="0"/>
          </a:p>
          <a:p>
            <a:pPr>
              <a:buFont typeface="Wingdings" panose="05000000000000000000" pitchFamily="2" charset="2"/>
              <a:buChar char="v"/>
            </a:pPr>
            <a:r>
              <a:rPr dirty="0" smtClean="0"/>
              <a:t> Scalability</a:t>
            </a:r>
            <a:endParaRPr dirty="0"/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00">
        <p14:prism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Relational Database 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The database schema includes:</a:t>
            </a:r>
          </a:p>
          <a:p>
            <a:endParaRPr dirty="0"/>
          </a:p>
          <a:p>
            <a:r>
              <a:rPr dirty="0" smtClean="0"/>
              <a:t>Customer Information: </a:t>
            </a:r>
            <a:r>
              <a:rPr dirty="0"/>
              <a:t>Stores personal details.</a:t>
            </a:r>
          </a:p>
          <a:p>
            <a:r>
              <a:rPr dirty="0" smtClean="0"/>
              <a:t>Vendor Records: </a:t>
            </a:r>
            <a:r>
              <a:rPr dirty="0"/>
              <a:t>Shop details, product categories.</a:t>
            </a:r>
          </a:p>
          <a:p>
            <a:r>
              <a:rPr dirty="0" smtClean="0"/>
              <a:t>Order Records: </a:t>
            </a:r>
            <a:r>
              <a:rPr dirty="0"/>
              <a:t>Order status, processing details.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>
        <p14:doors dir="ver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SQL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Key SQL tables for demonstration:</a:t>
            </a:r>
          </a:p>
          <a:p>
            <a:endParaRPr dirty="0"/>
          </a:p>
          <a:p>
            <a:r>
              <a:rPr dirty="0" smtClean="0"/>
              <a:t>Customer Table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  Stores customer information, profile details.</a:t>
            </a:r>
          </a:p>
          <a:p>
            <a:endParaRPr dirty="0"/>
          </a:p>
          <a:p>
            <a:r>
              <a:rPr lang="en-US" dirty="0" smtClean="0"/>
              <a:t>  </a:t>
            </a:r>
            <a:r>
              <a:rPr dirty="0" smtClean="0"/>
              <a:t>Order Table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  Manages customer orders, tracking IDs.</a:t>
            </a:r>
          </a:p>
          <a:p>
            <a:endParaRPr dirty="0"/>
          </a:p>
          <a:p>
            <a:r>
              <a:rPr lang="en-US" dirty="0" smtClean="0"/>
              <a:t>  </a:t>
            </a:r>
            <a:r>
              <a:rPr dirty="0" smtClean="0"/>
              <a:t>Product Table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  Lists products, categories, availability.</a:t>
            </a:r>
          </a:p>
          <a:p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600">
        <p14:prism isInverted="1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Sample Queries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dirty="0"/>
              <a:t>Example queries include:</a:t>
            </a:r>
          </a:p>
          <a:p>
            <a:endParaRPr dirty="0"/>
          </a:p>
          <a:p>
            <a:r>
              <a:rPr lang="en-US" dirty="0" smtClean="0"/>
              <a:t>  </a:t>
            </a:r>
            <a:r>
              <a:rPr dirty="0" smtClean="0"/>
              <a:t>Vendor </a:t>
            </a:r>
            <a:r>
              <a:rPr dirty="0"/>
              <a:t>product </a:t>
            </a:r>
            <a:r>
              <a:rPr dirty="0" smtClean="0"/>
              <a:t>categories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  `SELECT CategoryName FROM Category WHERE CategoryID IN (...)`</a:t>
            </a:r>
          </a:p>
          <a:p>
            <a:endParaRPr dirty="0"/>
          </a:p>
          <a:p>
            <a:r>
              <a:rPr lang="en-US" dirty="0" smtClean="0"/>
              <a:t>  </a:t>
            </a:r>
            <a:r>
              <a:rPr dirty="0" smtClean="0"/>
              <a:t>Average </a:t>
            </a:r>
            <a:r>
              <a:rPr dirty="0"/>
              <a:t>customer </a:t>
            </a:r>
            <a:r>
              <a:rPr dirty="0" smtClean="0"/>
              <a:t>age</a:t>
            </a:r>
            <a:r>
              <a:rPr lang="en-US" dirty="0" smtClean="0"/>
              <a:t> </a:t>
            </a:r>
            <a:r>
              <a:rPr dirty="0" smtClean="0"/>
              <a:t>:</a:t>
            </a:r>
            <a:endParaRPr dirty="0"/>
          </a:p>
          <a:p>
            <a:r>
              <a:rPr dirty="0"/>
              <a:t>  `SELECT AVG(DATEDIFF(YEAR, DOB, GETDATE())) AS 'Avg Age' FROM Customer`</a:t>
            </a:r>
          </a:p>
          <a:p>
            <a:endParaRPr dirty="0"/>
          </a:p>
        </p:txBody>
      </p:sp>
    </p:spTree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Structure</a:t>
            </a:r>
            <a:endParaRPr lang="en-US" dirty="0"/>
          </a:p>
        </p:txBody>
      </p:sp>
      <p:pic>
        <p:nvPicPr>
          <p:cNvPr id="4" name="Content Placeholder 3"/>
          <p:cNvPicPr>
            <a:picLocks noGrp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710" y="1231641"/>
            <a:ext cx="7408506" cy="5551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7623454"/>
      </p:ext>
    </p:extLst>
  </p:cSld>
  <p:clrMapOvr>
    <a:masterClrMapping/>
  </p:clrMapOvr>
  <p:transition spd="slow">
    <p:comb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The EC-DBMS is designed to support e-commerce needs with robust data management, user-friendly interfaces, and scalability for a growing online marketplace. It empowers vendors, ensures efficient order processing, and provides a seamless customer experience.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1250">
        <p15:prstTrans prst="peelOff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43</TotalTime>
  <Words>311</Words>
  <Application>Microsoft Office PowerPoint</Application>
  <PresentationFormat>On-screen Show (4:3)</PresentationFormat>
  <Paragraphs>53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Century Gothic</vt:lpstr>
      <vt:lpstr>Wingdings</vt:lpstr>
      <vt:lpstr>Wingdings 3</vt:lpstr>
      <vt:lpstr>Ion</vt:lpstr>
      <vt:lpstr>E-Commerce Database Management System</vt:lpstr>
      <vt:lpstr>Project Objective</vt:lpstr>
      <vt:lpstr>User Roles</vt:lpstr>
      <vt:lpstr>Key Benefits and Challenges</vt:lpstr>
      <vt:lpstr>Relational Database Schema</vt:lpstr>
      <vt:lpstr>Sample SQL Implementation</vt:lpstr>
      <vt:lpstr>Sample Queries</vt:lpstr>
      <vt:lpstr>Basic Structure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E-Commerce Database Management System</dc:title>
  <dc:subject/>
  <dc:creator>Abdul Rehman</dc:creator>
  <cp:keywords/>
  <dc:description>generated using python-pptx</dc:description>
  <cp:lastModifiedBy>Moorche</cp:lastModifiedBy>
  <cp:revision>6</cp:revision>
  <dcterms:created xsi:type="dcterms:W3CDTF">2013-01-27T09:14:16Z</dcterms:created>
  <dcterms:modified xsi:type="dcterms:W3CDTF">2024-10-28T11:15:47Z</dcterms:modified>
  <cp:category/>
</cp:coreProperties>
</file>