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35BBD4-7D78-C560-9502-84EAA8FF7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D843942-29E8-711D-6F10-5ED292EF9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B9A5B2-CCCB-A3E3-BC12-995A324F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15BC-F9AC-475D-AF86-14173951D0F9}" type="datetimeFigureOut">
              <a:rPr lang="aa-ET" smtClean="0"/>
              <a:t>22/01/2023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0D2426-6E4B-8FBD-6B4D-49A46C79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D78774-8AF1-9722-336D-103F8362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2ABA-8438-47E2-9034-EFAAD96E9F8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3297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84566-52BD-6572-1442-936D06F1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EB0CEC-806E-483D-6DC4-6BE38B824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39FAD5-B260-F47A-F769-02517DAB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15BC-F9AC-475D-AF86-14173951D0F9}" type="datetimeFigureOut">
              <a:rPr lang="aa-ET" smtClean="0"/>
              <a:t>22/01/2023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E2FA7A-BBE6-70B9-931F-7AC531B0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A1850E-ADFC-A1DC-8311-5016AC08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2ABA-8438-47E2-9034-EFAAD96E9F8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093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F22EAC2-BD64-73FD-A509-38EAF550E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4C074FA-AC74-92A9-D436-E53A15ADB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5971DE-DEC0-EF2C-9A40-2E2D907E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15BC-F9AC-475D-AF86-14173951D0F9}" type="datetimeFigureOut">
              <a:rPr lang="aa-ET" smtClean="0"/>
              <a:t>22/01/2023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875759-2701-8CAD-428C-C31E4FF1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DBFFB3-3FA8-66B1-6E40-F73BD18D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2ABA-8438-47E2-9034-EFAAD96E9F8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26573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117C07-60C2-6094-9665-A6AAE956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F425B6-B395-55F7-F0BA-FA164A11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6B8736-1440-F5CA-D819-8F2130F8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15BC-F9AC-475D-AF86-14173951D0F9}" type="datetimeFigureOut">
              <a:rPr lang="aa-ET" smtClean="0"/>
              <a:t>22/01/2023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49F20B-E2A7-27F8-2B82-A60E2CE0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239E53-903D-A4AC-190D-C8330ADC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2ABA-8438-47E2-9034-EFAAD96E9F8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624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41557-A48D-68CE-5B7A-E3768418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D9D601-8738-382E-DDA3-68E9D09C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823340-5AB0-E504-1815-4261A7F9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15BC-F9AC-475D-AF86-14173951D0F9}" type="datetimeFigureOut">
              <a:rPr lang="aa-ET" smtClean="0"/>
              <a:t>22/01/2023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BCD8E6-8C33-46FA-51F5-C645C552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F09BAB-01B3-391A-B780-0106DB88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2ABA-8438-47E2-9034-EFAAD96E9F8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11286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63E10B-2726-6668-0B45-2DDD8163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6AAA3B-6BC7-6DC2-B18A-6B45D7B9D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368CFE1-2468-F4FF-EC7D-94F2B98AC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98EE0C-9F21-5965-93B0-D4BAC785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15BC-F9AC-475D-AF86-14173951D0F9}" type="datetimeFigureOut">
              <a:rPr lang="aa-ET" smtClean="0"/>
              <a:t>22/01/2023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F2C3B3-1AB2-99BA-E84D-47E5DEBB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6396F4-FFF3-3774-6865-999AFD40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2ABA-8438-47E2-9034-EFAAD96E9F8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61557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C5A31-4171-D375-03D2-5012568D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65DAF4-1940-4F63-B847-949D898D0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0454C6C-F274-6C52-BD67-6DFC75667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DF66004-D9BE-08C8-EEB1-C82C798EC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C9AA325-02A8-5E44-6084-978C115AE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460F507-470C-D1C9-3F08-AAA5D5C3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15BC-F9AC-475D-AF86-14173951D0F9}" type="datetimeFigureOut">
              <a:rPr lang="aa-ET" smtClean="0"/>
              <a:t>22/01/2023</a:t>
            </a:fld>
            <a:endParaRPr lang="aa-E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6609866-1C3A-A1B7-AEA9-CCC0F3CB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2D3D8F3-A1DE-0277-C9FB-F1BE88DE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2ABA-8438-47E2-9034-EFAAD96E9F8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00390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A9AB24-944D-0FBE-B806-47084011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670CF1-35DA-295A-7179-00543B4E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15BC-F9AC-475D-AF86-14173951D0F9}" type="datetimeFigureOut">
              <a:rPr lang="aa-ET" smtClean="0"/>
              <a:t>22/01/2023</a:t>
            </a:fld>
            <a:endParaRPr lang="aa-E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B7CCB67-569C-36B9-2222-2DF7FEC1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D4B626-B944-7083-13C9-7A4E77D4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2ABA-8438-47E2-9034-EFAAD96E9F8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36540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7C38EBA-4FD5-F5FC-6D4C-031CD564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15BC-F9AC-475D-AF86-14173951D0F9}" type="datetimeFigureOut">
              <a:rPr lang="aa-ET" smtClean="0"/>
              <a:t>22/01/2023</a:t>
            </a:fld>
            <a:endParaRPr lang="aa-E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18F54B0-77DB-87B6-D472-51F36CAE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F3451E-2C1E-8B97-E83B-5D6604FE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2ABA-8438-47E2-9034-EFAAD96E9F8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85348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C8D77-E9DD-9BEB-B96F-0CE7E948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1672CB-B055-32C4-DB96-52CD9941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E8CFB3-376E-F58B-707B-82D7E8321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FE6A76-A258-C2E2-7E48-2459D00F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15BC-F9AC-475D-AF86-14173951D0F9}" type="datetimeFigureOut">
              <a:rPr lang="aa-ET" smtClean="0"/>
              <a:t>22/01/2023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0D7026-81AE-11FF-326F-CED2E8C1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3E9F30-3204-5AC7-194F-489F4E73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2ABA-8438-47E2-9034-EFAAD96E9F8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66459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224628-A0C9-4581-18F2-97650895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6B6CC09-7673-29BF-1608-37A1EA02E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a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566E74C-27CD-60AA-1211-68DE73330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CAD8E7-5764-5B42-C49A-734E24A3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15BC-F9AC-475D-AF86-14173951D0F9}" type="datetimeFigureOut">
              <a:rPr lang="aa-ET" smtClean="0"/>
              <a:t>22/01/2023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C25DDB-DB1D-F62A-F49A-97DC6FD9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3228A8-EF44-AF9F-9502-A459D76C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2ABA-8438-47E2-9034-EFAAD96E9F8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51907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0EAC45C-7AD8-75F2-0A03-01DCC4DA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8E49F8-CB42-C000-E77C-D1AE297C5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452872-0A8E-CB75-6289-854C13CED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115BC-F9AC-475D-AF86-14173951D0F9}" type="datetimeFigureOut">
              <a:rPr lang="aa-ET" smtClean="0"/>
              <a:t>22/01/2023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FF8A14-FB7C-78BB-070D-A0A2B4F30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AA086A-BCF2-A497-039A-D52182210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D2ABA-8438-47E2-9034-EFAAD96E9F8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22014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1FF152-F7BC-6083-018F-06C646C91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680" y="731519"/>
            <a:ext cx="10454640" cy="1655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Lungs Cancer Classification</a:t>
            </a:r>
            <a:br>
              <a:rPr lang="en-US" b="1" dirty="0">
                <a:solidFill>
                  <a:srgbClr val="002060"/>
                </a:solidFill>
                <a:latin typeface="+mn-lt"/>
              </a:rPr>
            </a:br>
            <a:r>
              <a:rPr lang="en-US" b="1" dirty="0">
                <a:solidFill>
                  <a:srgbClr val="002060"/>
                </a:solidFill>
                <a:latin typeface="+mn-lt"/>
              </a:rPr>
              <a:t>Using Convolution Neural Network</a:t>
            </a:r>
            <a:endParaRPr lang="aa-ET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925A0E3-F63B-FABE-C46C-FC89A98C8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6720" y="351583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Presented by :</a:t>
            </a:r>
          </a:p>
          <a:p>
            <a:r>
              <a:rPr lang="en-US" b="1" dirty="0">
                <a:solidFill>
                  <a:srgbClr val="002060"/>
                </a:solidFill>
              </a:rPr>
              <a:t>Tayyba Salamat_032</a:t>
            </a:r>
          </a:p>
          <a:p>
            <a:r>
              <a:rPr lang="en-US" b="1" dirty="0">
                <a:solidFill>
                  <a:srgbClr val="002060"/>
                </a:solidFill>
              </a:rPr>
              <a:t>Sana Akbar_026</a:t>
            </a:r>
          </a:p>
          <a:p>
            <a:r>
              <a:rPr lang="en-US" b="1" dirty="0">
                <a:solidFill>
                  <a:srgbClr val="002060"/>
                </a:solidFill>
              </a:rPr>
              <a:t>Ubaida Waheed_034</a:t>
            </a:r>
            <a:endParaRPr lang="aa-ET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2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9" y="365125"/>
            <a:ext cx="10313461" cy="5468112"/>
          </a:xfrm>
        </p:spPr>
      </p:pic>
    </p:spTree>
    <p:extLst>
      <p:ext uri="{BB962C8B-B14F-4D97-AF65-F5344CB8AC3E}">
        <p14:creationId xmlns:p14="http://schemas.microsoft.com/office/powerpoint/2010/main" val="32541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41" y="1690688"/>
            <a:ext cx="3622116" cy="44357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119" y="1690688"/>
            <a:ext cx="3684017" cy="4435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3" y="1690688"/>
            <a:ext cx="3747985" cy="447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4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b="1" dirty="0"/>
              <a:t>Literature Review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aa-ET" dirty="0"/>
              <a:t>Several studies have reported the use of CNNs for lung cancer type classification. One study used a CNN model trained on a dataset of computed tomography (CT) scans to classify lung cancer into three subtypes: adenocarcinoma, squamous cell carcinoma, and large cell carcinoma</a:t>
            </a:r>
            <a:r>
              <a:rPr lang="en-US" dirty="0"/>
              <a:t>.</a:t>
            </a:r>
          </a:p>
          <a:p>
            <a:r>
              <a:rPr lang="aa-ET" dirty="0"/>
              <a:t>The model achieved an accuracy of 96.6%, which is a significant improvement over traditional methods such as radiologists' diagnoses.</a:t>
            </a:r>
            <a:endParaRPr lang="en-US" dirty="0"/>
          </a:p>
          <a:p>
            <a:r>
              <a:rPr lang="en-US" dirty="0"/>
              <a:t>T</a:t>
            </a:r>
            <a:r>
              <a:rPr lang="aa-ET" dirty="0"/>
              <a:t>here are pre-trained models available like ChexNet, which is a 121-layer CNN trained on chest radiographs and has been shown to perform well in detecting lung pathology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3D2A61-7A15-E1DF-EAA0-4C1331B7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 TO OUR PROJECT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9EBF6F-56B5-AA16-2E9C-E343AD691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have made a LUNGS CANCER CLASSIFIER</a:t>
            </a:r>
          </a:p>
          <a:p>
            <a:r>
              <a:rPr lang="en-US" dirty="0"/>
              <a:t>It classifies Lungs scan into three classes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Benign </a:t>
            </a:r>
            <a:r>
              <a:rPr lang="en-US" dirty="0"/>
              <a:t>Case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Malignant </a:t>
            </a:r>
            <a:r>
              <a:rPr lang="en-US" dirty="0"/>
              <a:t>Case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Normal </a:t>
            </a:r>
            <a:r>
              <a:rPr lang="en-US" dirty="0" smtClean="0"/>
              <a:t>Case</a:t>
            </a:r>
          </a:p>
          <a:p>
            <a:r>
              <a:rPr lang="en-US" dirty="0" smtClean="0"/>
              <a:t>At back-end we have implemented CNN to train our model by tuning hyper-parameters like </a:t>
            </a:r>
            <a:r>
              <a:rPr lang="aa-ET" dirty="0" smtClean="0"/>
              <a:t>dropout</a:t>
            </a:r>
            <a:r>
              <a:rPr lang="en-US" dirty="0"/>
              <a:t>, Adam optimizer</a:t>
            </a:r>
            <a:r>
              <a:rPr lang="aa-ET" dirty="0"/>
              <a:t> </a:t>
            </a:r>
            <a:r>
              <a:rPr lang="en-US" dirty="0" smtClean="0"/>
              <a:t>using RELU and Softmax Activation Function</a:t>
            </a:r>
            <a:r>
              <a:rPr lang="aa-ET" dirty="0" smtClean="0"/>
              <a:t>.</a:t>
            </a:r>
            <a:endParaRPr lang="en-US" dirty="0" smtClean="0"/>
          </a:p>
          <a:p>
            <a:r>
              <a:rPr lang="en-US" dirty="0" smtClean="0"/>
              <a:t>We have developed a front-end web interface of our project using Flask.</a:t>
            </a:r>
          </a:p>
          <a:p>
            <a:endParaRPr lang="en-US" dirty="0"/>
          </a:p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6838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8DEB07-BEE0-0F0A-519B-C39DCEF4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DATASET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C3195C-0520-5C4D-8EEC-7F82ABDF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Dataset we have used is collected by </a:t>
            </a:r>
            <a:r>
              <a:rPr lang="aa-ET" dirty="0" smtClean="0"/>
              <a:t>Iraq-Oncology </a:t>
            </a:r>
            <a:r>
              <a:rPr lang="aa-ET" dirty="0"/>
              <a:t>Teaching Hospital/National Center for Cancer Diseases (IQ-OTH/NCCD) lung cancer </a:t>
            </a:r>
            <a:r>
              <a:rPr lang="aa-ET" dirty="0" smtClean="0"/>
              <a:t>specialist of </a:t>
            </a:r>
            <a:r>
              <a:rPr lang="aa-ET" dirty="0"/>
              <a:t>three months in fall </a:t>
            </a:r>
            <a:r>
              <a:rPr lang="aa-ET" dirty="0" smtClean="0"/>
              <a:t>2019</a:t>
            </a:r>
            <a:r>
              <a:rPr lang="en-US" dirty="0" smtClean="0"/>
              <a:t>.</a:t>
            </a:r>
          </a:p>
          <a:p>
            <a:r>
              <a:rPr lang="aa-ET" dirty="0"/>
              <a:t>It includes CT scans of patients diagnosed with lung cancer in different stages, as well as healthy </a:t>
            </a:r>
            <a:r>
              <a:rPr lang="aa-ET" dirty="0" smtClean="0"/>
              <a:t>subjects</a:t>
            </a:r>
            <a:r>
              <a:rPr lang="en-US" dirty="0" smtClean="0"/>
              <a:t>.</a:t>
            </a:r>
          </a:p>
          <a:p>
            <a:r>
              <a:rPr lang="aa-ET" dirty="0"/>
              <a:t>The dataset contains a total of </a:t>
            </a:r>
            <a:r>
              <a:rPr lang="aa-ET" dirty="0" smtClean="0"/>
              <a:t>1</a:t>
            </a:r>
            <a:r>
              <a:rPr lang="en-US" dirty="0" smtClean="0"/>
              <a:t>097</a:t>
            </a:r>
            <a:r>
              <a:rPr lang="aa-ET" dirty="0" smtClean="0"/>
              <a:t> </a:t>
            </a:r>
            <a:r>
              <a:rPr lang="aa-ET" dirty="0"/>
              <a:t>images representing CT </a:t>
            </a:r>
            <a:r>
              <a:rPr lang="aa-ET" dirty="0" smtClean="0"/>
              <a:t>scan</a:t>
            </a:r>
            <a:r>
              <a:rPr lang="en-US" dirty="0" smtClean="0"/>
              <a:t>s of 3 classes.</a:t>
            </a:r>
          </a:p>
          <a:p>
            <a:r>
              <a:rPr lang="aa-ET" dirty="0" smtClean="0"/>
              <a:t>Each </a:t>
            </a:r>
            <a:r>
              <a:rPr lang="aa-ET" dirty="0"/>
              <a:t>scan contains several slices. The number of these slices range from 80 to 200 slices, each of them represents an image of the human chest with different sides and angles</a:t>
            </a:r>
            <a:r>
              <a:rPr lang="aa-ET" dirty="0" smtClean="0"/>
              <a:t>.</a:t>
            </a:r>
            <a:endParaRPr lang="en-US" dirty="0" smtClean="0"/>
          </a:p>
          <a:p>
            <a:r>
              <a:rPr lang="aa-ET" dirty="0"/>
              <a:t>The 110 cases vary in gender, age, educational attainment, area of residence and living status.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4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E6839-4E85-355C-9138-8C8B700F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MODEL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E433A2-1A76-7A28-8C96-82A24E41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aa-ET" dirty="0"/>
              <a:t>A CNN </a:t>
            </a:r>
            <a:r>
              <a:rPr lang="aa-ET" dirty="0" smtClean="0"/>
              <a:t>model</a:t>
            </a:r>
            <a:r>
              <a:rPr lang="en-US" dirty="0" smtClean="0"/>
              <a:t> is </a:t>
            </a:r>
            <a:r>
              <a:rPr lang="aa-ET" dirty="0" smtClean="0"/>
              <a:t>trained </a:t>
            </a:r>
            <a:r>
              <a:rPr lang="aa-ET" dirty="0"/>
              <a:t>using this data and the architecture of the model </a:t>
            </a:r>
            <a:r>
              <a:rPr lang="en-US" dirty="0" smtClean="0"/>
              <a:t>is</a:t>
            </a:r>
            <a:r>
              <a:rPr lang="aa-ET" dirty="0" smtClean="0"/>
              <a:t> </a:t>
            </a:r>
            <a:r>
              <a:rPr lang="aa-ET" dirty="0"/>
              <a:t>optimized using </a:t>
            </a:r>
            <a:r>
              <a:rPr lang="aa-ET" dirty="0" smtClean="0"/>
              <a:t>techniques</a:t>
            </a:r>
            <a:r>
              <a:rPr lang="en-US" dirty="0" smtClean="0"/>
              <a:t> that best fitted to our model</a:t>
            </a:r>
            <a:r>
              <a:rPr lang="aa-ET" dirty="0" smtClean="0"/>
              <a:t> </a:t>
            </a:r>
            <a:r>
              <a:rPr lang="aa-ET" dirty="0"/>
              <a:t>such as </a:t>
            </a:r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aa-ET" dirty="0" smtClean="0"/>
              <a:t>ropout</a:t>
            </a:r>
            <a:endParaRPr lang="en-US" dirty="0"/>
          </a:p>
          <a:p>
            <a:pPr lvl="1"/>
            <a:r>
              <a:rPr lang="en-US" dirty="0" smtClean="0"/>
              <a:t>Adam </a:t>
            </a:r>
            <a:r>
              <a:rPr lang="en-US" dirty="0"/>
              <a:t>optimizer</a:t>
            </a:r>
            <a:r>
              <a:rPr lang="aa-ET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/>
              <a:t>RELU and Softmax Activation Function</a:t>
            </a:r>
            <a:r>
              <a:rPr lang="aa-ET" dirty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first preprocessing of the dataset is done by </a:t>
            </a:r>
            <a:endParaRPr lang="en-US" dirty="0" smtClean="0"/>
          </a:p>
          <a:p>
            <a:pPr lvl="1"/>
            <a:r>
              <a:rPr lang="en-US" dirty="0" smtClean="0"/>
              <a:t>Rescaling  </a:t>
            </a:r>
            <a:r>
              <a:rPr lang="en-US" sz="2000" dirty="0" smtClean="0"/>
              <a:t>(/255)</a:t>
            </a:r>
            <a:endParaRPr lang="en-US" sz="2000" dirty="0"/>
          </a:p>
          <a:p>
            <a:pPr lvl="1"/>
            <a:r>
              <a:rPr lang="en-US" dirty="0" smtClean="0"/>
              <a:t>Resizing </a:t>
            </a:r>
            <a:r>
              <a:rPr lang="en-US" sz="2000" dirty="0" smtClean="0"/>
              <a:t>(256x256)</a:t>
            </a:r>
            <a:endParaRPr lang="en-US" sz="2000" dirty="0"/>
          </a:p>
          <a:p>
            <a:r>
              <a:rPr lang="en-US" dirty="0"/>
              <a:t>Then </a:t>
            </a:r>
            <a:r>
              <a:rPr lang="en-US" dirty="0" smtClean="0"/>
              <a:t>model is spliced </a:t>
            </a:r>
            <a:r>
              <a:rPr lang="en-US" dirty="0"/>
              <a:t>into the </a:t>
            </a:r>
            <a:r>
              <a:rPr lang="en-US" dirty="0" smtClean="0"/>
              <a:t>train and validate split which </a:t>
            </a:r>
            <a:r>
              <a:rPr lang="en-US" dirty="0"/>
              <a:t>is </a:t>
            </a:r>
            <a:r>
              <a:rPr lang="en-US" dirty="0" smtClean="0"/>
              <a:t>80</a:t>
            </a:r>
            <a:r>
              <a:rPr lang="en-US" dirty="0"/>
              <a:t>%, 20</a:t>
            </a:r>
            <a:r>
              <a:rPr lang="en-US" dirty="0" smtClean="0"/>
              <a:t>%.</a:t>
            </a:r>
          </a:p>
          <a:p>
            <a:r>
              <a:rPr lang="en-US" dirty="0" smtClean="0"/>
              <a:t>Test data was separated from the main dataset initially into separate .csv file containing 20 images from each three classes.</a:t>
            </a:r>
          </a:p>
          <a:p>
            <a:r>
              <a:rPr lang="en-US" dirty="0"/>
              <a:t>Our CNN model consists of </a:t>
            </a:r>
            <a:r>
              <a:rPr lang="en-US" dirty="0" smtClean="0"/>
              <a:t>six </a:t>
            </a:r>
            <a:r>
              <a:rPr lang="en-US" dirty="0"/>
              <a:t>convolution layers of </a:t>
            </a:r>
            <a:r>
              <a:rPr lang="en-US" dirty="0" smtClean="0"/>
              <a:t>32, 64,64,64,128,128 </a:t>
            </a:r>
            <a:r>
              <a:rPr lang="en-US" dirty="0"/>
              <a:t>filters </a:t>
            </a:r>
            <a:r>
              <a:rPr lang="en-US" dirty="0" smtClean="0"/>
              <a:t>respectively and max pooling of (2,2). </a:t>
            </a:r>
          </a:p>
          <a:p>
            <a:r>
              <a:rPr lang="en-US" dirty="0" smtClean="0"/>
              <a:t>One fully connected layer (64 nodes).</a:t>
            </a:r>
          </a:p>
          <a:p>
            <a:r>
              <a:rPr lang="en-US" dirty="0" smtClean="0"/>
              <a:t>Activation Function : RELU</a:t>
            </a:r>
          </a:p>
          <a:p>
            <a:r>
              <a:rPr lang="en-US" dirty="0" smtClean="0"/>
              <a:t>Output Layer : SOFTMAX</a:t>
            </a:r>
          </a:p>
        </p:txBody>
      </p:sp>
    </p:spTree>
    <p:extLst>
      <p:ext uri="{BB962C8B-B14F-4D97-AF65-F5344CB8AC3E}">
        <p14:creationId xmlns:p14="http://schemas.microsoft.com/office/powerpoint/2010/main" val="372964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ACCURACY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56" y="1832429"/>
            <a:ext cx="6723888" cy="447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5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583F02-A242-FDD7-261A-3A5A738A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LOSS</a:t>
            </a:r>
            <a:endParaRPr lang="aa-ET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1" y="1945237"/>
            <a:ext cx="6601968" cy="4423451"/>
          </a:xfrm>
        </p:spPr>
      </p:pic>
    </p:spTree>
    <p:extLst>
      <p:ext uri="{BB962C8B-B14F-4D97-AF65-F5344CB8AC3E}">
        <p14:creationId xmlns:p14="http://schemas.microsoft.com/office/powerpoint/2010/main" val="339493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7C42AE-182F-B4FF-1836-48664BF2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Front End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5EDC1-EF12-5642-0054-FEC1EECA4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Front-end we have developed a Web interface using Flask which is </a:t>
            </a:r>
            <a:r>
              <a:rPr lang="aa-ET" dirty="0"/>
              <a:t>a Python library for creating interactive web </a:t>
            </a:r>
            <a:r>
              <a:rPr lang="aa-ET" dirty="0" smtClean="0"/>
              <a:t>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Web application allows </a:t>
            </a:r>
            <a:r>
              <a:rPr lang="aa-ET" dirty="0" smtClean="0"/>
              <a:t>to </a:t>
            </a:r>
            <a:r>
              <a:rPr lang="aa-ET" dirty="0"/>
              <a:t>upload an image of </a:t>
            </a:r>
            <a:r>
              <a:rPr lang="en-US" dirty="0" smtClean="0"/>
              <a:t>lung scan</a:t>
            </a:r>
            <a:r>
              <a:rPr lang="aa-ET" dirty="0" smtClean="0"/>
              <a:t> </a:t>
            </a:r>
            <a:r>
              <a:rPr lang="aa-ET" dirty="0"/>
              <a:t>and receive a prediction on whether the ca</a:t>
            </a:r>
            <a:r>
              <a:rPr lang="en-US" dirty="0"/>
              <a:t>se is </a:t>
            </a:r>
            <a:r>
              <a:rPr lang="aa-ET" dirty="0"/>
              <a:t>malignant</a:t>
            </a:r>
            <a:r>
              <a:rPr lang="en-US" dirty="0"/>
              <a:t>,</a:t>
            </a:r>
            <a:r>
              <a:rPr lang="aa-ET" dirty="0"/>
              <a:t> benign</a:t>
            </a:r>
            <a:r>
              <a:rPr lang="en-US" dirty="0"/>
              <a:t> or </a:t>
            </a:r>
            <a:r>
              <a:rPr lang="en-US" dirty="0" smtClean="0"/>
              <a:t>normal.</a:t>
            </a:r>
          </a:p>
          <a:p>
            <a:r>
              <a:rPr lang="en-US" dirty="0" smtClean="0"/>
              <a:t>Trained model is integrated with front-end.</a:t>
            </a:r>
          </a:p>
          <a:p>
            <a:r>
              <a:rPr lang="en-US" dirty="0" smtClean="0"/>
              <a:t>Input image is first pre-processed before being given to the trained model.</a:t>
            </a:r>
          </a:p>
          <a:p>
            <a:r>
              <a:rPr lang="en-US" dirty="0" smtClean="0"/>
              <a:t>Pre-processed Image is then sent back to the train model which sends back it’s prediction out of three classes which is then printed on screen.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5523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488" y="237109"/>
            <a:ext cx="10515600" cy="1325563"/>
          </a:xfrm>
        </p:spPr>
        <p:txBody>
          <a:bodyPr/>
          <a:lstStyle/>
          <a:p>
            <a:r>
              <a:rPr lang="en-US" dirty="0" smtClean="0"/>
              <a:t>FRONT-END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93295"/>
            <a:ext cx="9592056" cy="659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6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529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Lungs Cancer Classification Using Convolution Neural Network</vt:lpstr>
      <vt:lpstr>Literature Review</vt:lpstr>
      <vt:lpstr>INTRO TO OUR PROJECT</vt:lpstr>
      <vt:lpstr>ABOUT DATASET</vt:lpstr>
      <vt:lpstr>ABOUT MODEL</vt:lpstr>
      <vt:lpstr>ACCURACY</vt:lpstr>
      <vt:lpstr>LOSS</vt:lpstr>
      <vt:lpstr>About Front End</vt:lpstr>
      <vt:lpstr>FRONT-END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Lungs Cancer Classification Using Convolution Neural Network</dc:title>
  <dc:creator>sanakbarr@gmail.com</dc:creator>
  <cp:lastModifiedBy>Nexgen</cp:lastModifiedBy>
  <cp:revision>10</cp:revision>
  <dcterms:created xsi:type="dcterms:W3CDTF">2023-01-22T16:19:13Z</dcterms:created>
  <dcterms:modified xsi:type="dcterms:W3CDTF">2023-01-23T17:32:21Z</dcterms:modified>
</cp:coreProperties>
</file>