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2" r:id="rId7"/>
    <p:sldId id="272" r:id="rId8"/>
    <p:sldId id="273" r:id="rId9"/>
    <p:sldId id="261" r:id="rId10"/>
    <p:sldId id="274" r:id="rId11"/>
    <p:sldId id="275" r:id="rId12"/>
    <p:sldId id="276" r:id="rId13"/>
    <p:sldId id="277" r:id="rId14"/>
    <p:sldId id="26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0" d="100"/>
          <a:sy n="70" d="100"/>
        </p:scale>
        <p:origin x="536"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7CD37-3DE7-4058-8CB5-E06DAA5C5B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93EEA8-164F-4B7A-BE99-7086E6FD1317}">
      <dgm:prSet/>
      <dgm:spPr/>
      <dgm:t>
        <a:bodyPr/>
        <a:lstStyle/>
        <a:p>
          <a:r>
            <a:rPr lang="en-US"/>
            <a:t>Introduction</a:t>
          </a:r>
        </a:p>
      </dgm:t>
    </dgm:pt>
    <dgm:pt modelId="{728CE9BF-76FC-493B-8C1F-67C5FA03B2C5}" type="parTrans" cxnId="{55B1C199-9E72-4A0D-B2B5-4CA10F4DA729}">
      <dgm:prSet/>
      <dgm:spPr/>
      <dgm:t>
        <a:bodyPr/>
        <a:lstStyle/>
        <a:p>
          <a:endParaRPr lang="en-US"/>
        </a:p>
      </dgm:t>
    </dgm:pt>
    <dgm:pt modelId="{C5AB9701-892B-412F-BE3C-7A4AA22FA6AF}" type="sibTrans" cxnId="{55B1C199-9E72-4A0D-B2B5-4CA10F4DA729}">
      <dgm:prSet/>
      <dgm:spPr/>
      <dgm:t>
        <a:bodyPr/>
        <a:lstStyle/>
        <a:p>
          <a:endParaRPr lang="en-US"/>
        </a:p>
      </dgm:t>
    </dgm:pt>
    <dgm:pt modelId="{DCBE5002-249F-4F9C-827F-CEE28126AABB}">
      <dgm:prSet/>
      <dgm:spPr/>
      <dgm:t>
        <a:bodyPr/>
        <a:lstStyle/>
        <a:p>
          <a:r>
            <a:rPr lang="en-US"/>
            <a:t>MNIST Handwritten Digit Classification</a:t>
          </a:r>
        </a:p>
      </dgm:t>
    </dgm:pt>
    <dgm:pt modelId="{F2377C25-2CD7-41E3-8064-17A6E792EFD3}" type="parTrans" cxnId="{20852900-BC60-46FF-9F9C-7EF8B884788D}">
      <dgm:prSet/>
      <dgm:spPr/>
      <dgm:t>
        <a:bodyPr/>
        <a:lstStyle/>
        <a:p>
          <a:endParaRPr lang="en-US"/>
        </a:p>
      </dgm:t>
    </dgm:pt>
    <dgm:pt modelId="{8F2BF91A-DB1F-4910-972B-58CFD3C7D8CC}" type="sibTrans" cxnId="{20852900-BC60-46FF-9F9C-7EF8B884788D}">
      <dgm:prSet/>
      <dgm:spPr/>
      <dgm:t>
        <a:bodyPr/>
        <a:lstStyle/>
        <a:p>
          <a:endParaRPr lang="en-US"/>
        </a:p>
      </dgm:t>
    </dgm:pt>
    <dgm:pt modelId="{73977C41-DF06-4790-98E9-07AF0EA59300}">
      <dgm:prSet/>
      <dgm:spPr/>
      <dgm:t>
        <a:bodyPr/>
        <a:lstStyle/>
        <a:p>
          <a:r>
            <a:rPr lang="en-US"/>
            <a:t>Algorithm we used</a:t>
          </a:r>
        </a:p>
      </dgm:t>
    </dgm:pt>
    <dgm:pt modelId="{8CC9FAA2-1653-45DF-8E73-74626F74A0E2}" type="parTrans" cxnId="{6D93B4AF-3CBA-425D-BE04-FC8FE09923DA}">
      <dgm:prSet/>
      <dgm:spPr/>
      <dgm:t>
        <a:bodyPr/>
        <a:lstStyle/>
        <a:p>
          <a:endParaRPr lang="en-US"/>
        </a:p>
      </dgm:t>
    </dgm:pt>
    <dgm:pt modelId="{69B0AB09-6C02-409C-A3E0-FA7E758E4E37}" type="sibTrans" cxnId="{6D93B4AF-3CBA-425D-BE04-FC8FE09923DA}">
      <dgm:prSet/>
      <dgm:spPr/>
      <dgm:t>
        <a:bodyPr/>
        <a:lstStyle/>
        <a:p>
          <a:endParaRPr lang="en-US"/>
        </a:p>
      </dgm:t>
    </dgm:pt>
    <dgm:pt modelId="{B5BE22B8-0214-4963-8CF4-CB3BE3D1C2B3}">
      <dgm:prSet/>
      <dgm:spPr/>
      <dgm:t>
        <a:bodyPr/>
        <a:lstStyle/>
        <a:p>
          <a:r>
            <a:rPr lang="en-US"/>
            <a:t>Dry run of Algorithm</a:t>
          </a:r>
        </a:p>
      </dgm:t>
    </dgm:pt>
    <dgm:pt modelId="{6FC6EE4D-99D2-499B-9476-435D1B952F0B}" type="parTrans" cxnId="{BF1D0E9A-266D-48A0-BFF3-DB049EA26FCA}">
      <dgm:prSet/>
      <dgm:spPr/>
      <dgm:t>
        <a:bodyPr/>
        <a:lstStyle/>
        <a:p>
          <a:endParaRPr lang="en-US"/>
        </a:p>
      </dgm:t>
    </dgm:pt>
    <dgm:pt modelId="{DFB5058E-0040-42A5-B1C3-6D6EC7AACDFE}" type="sibTrans" cxnId="{BF1D0E9A-266D-48A0-BFF3-DB049EA26FCA}">
      <dgm:prSet/>
      <dgm:spPr/>
      <dgm:t>
        <a:bodyPr/>
        <a:lstStyle/>
        <a:p>
          <a:endParaRPr lang="en-US"/>
        </a:p>
      </dgm:t>
    </dgm:pt>
    <dgm:pt modelId="{4D9056A9-01FC-46F2-8191-FAEC9C99A5AF}">
      <dgm:prSet/>
      <dgm:spPr/>
      <dgm:t>
        <a:bodyPr/>
        <a:lstStyle/>
        <a:p>
          <a:r>
            <a:rPr lang="en-US"/>
            <a:t>Tools &amp; Technologies used</a:t>
          </a:r>
        </a:p>
      </dgm:t>
    </dgm:pt>
    <dgm:pt modelId="{BCB1DC48-D7F3-454B-9905-35898B047588}" type="parTrans" cxnId="{0E08F8A1-3959-4CF7-9D04-BE9FABCD077F}">
      <dgm:prSet/>
      <dgm:spPr/>
      <dgm:t>
        <a:bodyPr/>
        <a:lstStyle/>
        <a:p>
          <a:endParaRPr lang="en-US"/>
        </a:p>
      </dgm:t>
    </dgm:pt>
    <dgm:pt modelId="{0FF07302-3D68-4713-AC01-57037C4706CB}" type="sibTrans" cxnId="{0E08F8A1-3959-4CF7-9D04-BE9FABCD077F}">
      <dgm:prSet/>
      <dgm:spPr/>
      <dgm:t>
        <a:bodyPr/>
        <a:lstStyle/>
        <a:p>
          <a:endParaRPr lang="en-US"/>
        </a:p>
      </dgm:t>
    </dgm:pt>
    <dgm:pt modelId="{AAB7496B-3C22-4755-A8CD-B97948175EF1}">
      <dgm:prSet/>
      <dgm:spPr/>
      <dgm:t>
        <a:bodyPr/>
        <a:lstStyle/>
        <a:p>
          <a:r>
            <a:rPr lang="en-US"/>
            <a:t>Output screenshot of final result</a:t>
          </a:r>
        </a:p>
      </dgm:t>
    </dgm:pt>
    <dgm:pt modelId="{BF73DDC4-C46E-4CE8-BE93-6FEA6C84210D}" type="parTrans" cxnId="{EB07B92E-FB7F-4131-B9AA-C6E758109233}">
      <dgm:prSet/>
      <dgm:spPr/>
      <dgm:t>
        <a:bodyPr/>
        <a:lstStyle/>
        <a:p>
          <a:endParaRPr lang="en-US"/>
        </a:p>
      </dgm:t>
    </dgm:pt>
    <dgm:pt modelId="{44579A01-EE35-4165-B2FC-E31C4428FE5A}" type="sibTrans" cxnId="{EB07B92E-FB7F-4131-B9AA-C6E758109233}">
      <dgm:prSet/>
      <dgm:spPr/>
      <dgm:t>
        <a:bodyPr/>
        <a:lstStyle/>
        <a:p>
          <a:endParaRPr lang="en-US"/>
        </a:p>
      </dgm:t>
    </dgm:pt>
    <dgm:pt modelId="{2C0ACB39-BF02-4F99-B688-C1D1257B30C0}">
      <dgm:prSet/>
      <dgm:spPr/>
      <dgm:t>
        <a:bodyPr/>
        <a:lstStyle/>
        <a:p>
          <a:r>
            <a:rPr lang="en-US"/>
            <a:t>YouTube Video Link</a:t>
          </a:r>
        </a:p>
      </dgm:t>
    </dgm:pt>
    <dgm:pt modelId="{75ABA264-F504-45B1-AE30-B13878D23C75}" type="parTrans" cxnId="{EA337DD4-61A5-4378-BF65-3118D25C030B}">
      <dgm:prSet/>
      <dgm:spPr/>
      <dgm:t>
        <a:bodyPr/>
        <a:lstStyle/>
        <a:p>
          <a:endParaRPr lang="en-US"/>
        </a:p>
      </dgm:t>
    </dgm:pt>
    <dgm:pt modelId="{0DA99C4C-0957-4713-98A2-65740ED734C4}" type="sibTrans" cxnId="{EA337DD4-61A5-4378-BF65-3118D25C030B}">
      <dgm:prSet/>
      <dgm:spPr/>
      <dgm:t>
        <a:bodyPr/>
        <a:lstStyle/>
        <a:p>
          <a:endParaRPr lang="en-US"/>
        </a:p>
      </dgm:t>
    </dgm:pt>
    <dgm:pt modelId="{C75683F8-9FD2-4C8E-A5A9-36A02955297C}">
      <dgm:prSet/>
      <dgm:spPr/>
      <dgm:t>
        <a:bodyPr/>
        <a:lstStyle/>
        <a:p>
          <a:r>
            <a:rPr lang="en-US"/>
            <a:t>Conclusion</a:t>
          </a:r>
        </a:p>
      </dgm:t>
    </dgm:pt>
    <dgm:pt modelId="{38BEE7D3-BF17-4A20-A4B9-E668BE311C14}" type="parTrans" cxnId="{E37F6ADE-66C3-40BE-AA3E-2369C7212CF3}">
      <dgm:prSet/>
      <dgm:spPr/>
      <dgm:t>
        <a:bodyPr/>
        <a:lstStyle/>
        <a:p>
          <a:endParaRPr lang="en-US"/>
        </a:p>
      </dgm:t>
    </dgm:pt>
    <dgm:pt modelId="{6283FB0B-7D1E-4BE7-AD67-1FB920331F36}" type="sibTrans" cxnId="{E37F6ADE-66C3-40BE-AA3E-2369C7212CF3}">
      <dgm:prSet/>
      <dgm:spPr/>
      <dgm:t>
        <a:bodyPr/>
        <a:lstStyle/>
        <a:p>
          <a:endParaRPr lang="en-US"/>
        </a:p>
      </dgm:t>
    </dgm:pt>
    <dgm:pt modelId="{BBD78AE8-9C79-4EA6-BA7E-18F227994EAB}" type="pres">
      <dgm:prSet presAssocID="{E237CD37-3DE7-4058-8CB5-E06DAA5C5B6A}" presName="linear" presStyleCnt="0">
        <dgm:presLayoutVars>
          <dgm:animLvl val="lvl"/>
          <dgm:resizeHandles val="exact"/>
        </dgm:presLayoutVars>
      </dgm:prSet>
      <dgm:spPr/>
    </dgm:pt>
    <dgm:pt modelId="{EAD20C69-C943-4B66-821B-0A465722F192}" type="pres">
      <dgm:prSet presAssocID="{F993EEA8-164F-4B7A-BE99-7086E6FD1317}" presName="parentText" presStyleLbl="node1" presStyleIdx="0" presStyleCnt="8">
        <dgm:presLayoutVars>
          <dgm:chMax val="0"/>
          <dgm:bulletEnabled val="1"/>
        </dgm:presLayoutVars>
      </dgm:prSet>
      <dgm:spPr/>
    </dgm:pt>
    <dgm:pt modelId="{15008883-1F6A-498E-B719-1C72D34443E6}" type="pres">
      <dgm:prSet presAssocID="{C5AB9701-892B-412F-BE3C-7A4AA22FA6AF}" presName="spacer" presStyleCnt="0"/>
      <dgm:spPr/>
    </dgm:pt>
    <dgm:pt modelId="{6DFE7048-6FE0-4E2A-AFC9-EB8F23482105}" type="pres">
      <dgm:prSet presAssocID="{DCBE5002-249F-4F9C-827F-CEE28126AABB}" presName="parentText" presStyleLbl="node1" presStyleIdx="1" presStyleCnt="8">
        <dgm:presLayoutVars>
          <dgm:chMax val="0"/>
          <dgm:bulletEnabled val="1"/>
        </dgm:presLayoutVars>
      </dgm:prSet>
      <dgm:spPr/>
    </dgm:pt>
    <dgm:pt modelId="{F117CC56-58CC-4C28-A2DC-E8C35CBE950A}" type="pres">
      <dgm:prSet presAssocID="{8F2BF91A-DB1F-4910-972B-58CFD3C7D8CC}" presName="spacer" presStyleCnt="0"/>
      <dgm:spPr/>
    </dgm:pt>
    <dgm:pt modelId="{6B7A7E70-8BB6-4A3A-A53D-BA7E367F649E}" type="pres">
      <dgm:prSet presAssocID="{73977C41-DF06-4790-98E9-07AF0EA59300}" presName="parentText" presStyleLbl="node1" presStyleIdx="2" presStyleCnt="8">
        <dgm:presLayoutVars>
          <dgm:chMax val="0"/>
          <dgm:bulletEnabled val="1"/>
        </dgm:presLayoutVars>
      </dgm:prSet>
      <dgm:spPr/>
    </dgm:pt>
    <dgm:pt modelId="{927500CB-F828-4BF0-84C9-F2AC78B7929A}" type="pres">
      <dgm:prSet presAssocID="{69B0AB09-6C02-409C-A3E0-FA7E758E4E37}" presName="spacer" presStyleCnt="0"/>
      <dgm:spPr/>
    </dgm:pt>
    <dgm:pt modelId="{508C0BA5-FFCE-40B8-83B1-74F1F868B3B0}" type="pres">
      <dgm:prSet presAssocID="{B5BE22B8-0214-4963-8CF4-CB3BE3D1C2B3}" presName="parentText" presStyleLbl="node1" presStyleIdx="3" presStyleCnt="8">
        <dgm:presLayoutVars>
          <dgm:chMax val="0"/>
          <dgm:bulletEnabled val="1"/>
        </dgm:presLayoutVars>
      </dgm:prSet>
      <dgm:spPr/>
    </dgm:pt>
    <dgm:pt modelId="{CA27C7E9-5124-41C1-B17E-9366A8FF9340}" type="pres">
      <dgm:prSet presAssocID="{DFB5058E-0040-42A5-B1C3-6D6EC7AACDFE}" presName="spacer" presStyleCnt="0"/>
      <dgm:spPr/>
    </dgm:pt>
    <dgm:pt modelId="{14699E42-8A74-4D23-8939-0880DA6AB71A}" type="pres">
      <dgm:prSet presAssocID="{4D9056A9-01FC-46F2-8191-FAEC9C99A5AF}" presName="parentText" presStyleLbl="node1" presStyleIdx="4" presStyleCnt="8">
        <dgm:presLayoutVars>
          <dgm:chMax val="0"/>
          <dgm:bulletEnabled val="1"/>
        </dgm:presLayoutVars>
      </dgm:prSet>
      <dgm:spPr/>
    </dgm:pt>
    <dgm:pt modelId="{57A1B126-17C1-49F4-AB6C-E236F12C2FB1}" type="pres">
      <dgm:prSet presAssocID="{0FF07302-3D68-4713-AC01-57037C4706CB}" presName="spacer" presStyleCnt="0"/>
      <dgm:spPr/>
    </dgm:pt>
    <dgm:pt modelId="{D9375F33-E5BE-4ED9-A102-CA39F3C24A7F}" type="pres">
      <dgm:prSet presAssocID="{AAB7496B-3C22-4755-A8CD-B97948175EF1}" presName="parentText" presStyleLbl="node1" presStyleIdx="5" presStyleCnt="8">
        <dgm:presLayoutVars>
          <dgm:chMax val="0"/>
          <dgm:bulletEnabled val="1"/>
        </dgm:presLayoutVars>
      </dgm:prSet>
      <dgm:spPr/>
    </dgm:pt>
    <dgm:pt modelId="{FB2EA52A-0F47-44DC-B3C4-7E378CFD58CF}" type="pres">
      <dgm:prSet presAssocID="{44579A01-EE35-4165-B2FC-E31C4428FE5A}" presName="spacer" presStyleCnt="0"/>
      <dgm:spPr/>
    </dgm:pt>
    <dgm:pt modelId="{9B5F9A1B-D709-4D26-B368-ADEFFEB827F2}" type="pres">
      <dgm:prSet presAssocID="{2C0ACB39-BF02-4F99-B688-C1D1257B30C0}" presName="parentText" presStyleLbl="node1" presStyleIdx="6" presStyleCnt="8">
        <dgm:presLayoutVars>
          <dgm:chMax val="0"/>
          <dgm:bulletEnabled val="1"/>
        </dgm:presLayoutVars>
      </dgm:prSet>
      <dgm:spPr/>
    </dgm:pt>
    <dgm:pt modelId="{5364831C-785E-409C-857B-67D7946EFEFC}" type="pres">
      <dgm:prSet presAssocID="{0DA99C4C-0957-4713-98A2-65740ED734C4}" presName="spacer" presStyleCnt="0"/>
      <dgm:spPr/>
    </dgm:pt>
    <dgm:pt modelId="{0DF7E634-D801-45DA-9641-7E03C89B7C90}" type="pres">
      <dgm:prSet presAssocID="{C75683F8-9FD2-4C8E-A5A9-36A02955297C}" presName="parentText" presStyleLbl="node1" presStyleIdx="7" presStyleCnt="8">
        <dgm:presLayoutVars>
          <dgm:chMax val="0"/>
          <dgm:bulletEnabled val="1"/>
        </dgm:presLayoutVars>
      </dgm:prSet>
      <dgm:spPr/>
    </dgm:pt>
  </dgm:ptLst>
  <dgm:cxnLst>
    <dgm:cxn modelId="{20852900-BC60-46FF-9F9C-7EF8B884788D}" srcId="{E237CD37-3DE7-4058-8CB5-E06DAA5C5B6A}" destId="{DCBE5002-249F-4F9C-827F-CEE28126AABB}" srcOrd="1" destOrd="0" parTransId="{F2377C25-2CD7-41E3-8064-17A6E792EFD3}" sibTransId="{8F2BF91A-DB1F-4910-972B-58CFD3C7D8CC}"/>
    <dgm:cxn modelId="{8AE21728-8641-47C9-9374-0F085C015EA9}" type="presOf" srcId="{73977C41-DF06-4790-98E9-07AF0EA59300}" destId="{6B7A7E70-8BB6-4A3A-A53D-BA7E367F649E}" srcOrd="0" destOrd="0" presId="urn:microsoft.com/office/officeart/2005/8/layout/vList2"/>
    <dgm:cxn modelId="{0B8EC42D-2A7F-43A5-BC88-9B058B222D2D}" type="presOf" srcId="{AAB7496B-3C22-4755-A8CD-B97948175EF1}" destId="{D9375F33-E5BE-4ED9-A102-CA39F3C24A7F}" srcOrd="0" destOrd="0" presId="urn:microsoft.com/office/officeart/2005/8/layout/vList2"/>
    <dgm:cxn modelId="{EB07B92E-FB7F-4131-B9AA-C6E758109233}" srcId="{E237CD37-3DE7-4058-8CB5-E06DAA5C5B6A}" destId="{AAB7496B-3C22-4755-A8CD-B97948175EF1}" srcOrd="5" destOrd="0" parTransId="{BF73DDC4-C46E-4CE8-BE93-6FEA6C84210D}" sibTransId="{44579A01-EE35-4165-B2FC-E31C4428FE5A}"/>
    <dgm:cxn modelId="{B1A3795D-57A4-4C09-825D-8C6255E3EA81}" type="presOf" srcId="{4D9056A9-01FC-46F2-8191-FAEC9C99A5AF}" destId="{14699E42-8A74-4D23-8939-0880DA6AB71A}" srcOrd="0" destOrd="0" presId="urn:microsoft.com/office/officeart/2005/8/layout/vList2"/>
    <dgm:cxn modelId="{55B1C199-9E72-4A0D-B2B5-4CA10F4DA729}" srcId="{E237CD37-3DE7-4058-8CB5-E06DAA5C5B6A}" destId="{F993EEA8-164F-4B7A-BE99-7086E6FD1317}" srcOrd="0" destOrd="0" parTransId="{728CE9BF-76FC-493B-8C1F-67C5FA03B2C5}" sibTransId="{C5AB9701-892B-412F-BE3C-7A4AA22FA6AF}"/>
    <dgm:cxn modelId="{BF1D0E9A-266D-48A0-BFF3-DB049EA26FCA}" srcId="{E237CD37-3DE7-4058-8CB5-E06DAA5C5B6A}" destId="{B5BE22B8-0214-4963-8CF4-CB3BE3D1C2B3}" srcOrd="3" destOrd="0" parTransId="{6FC6EE4D-99D2-499B-9476-435D1B952F0B}" sibTransId="{DFB5058E-0040-42A5-B1C3-6D6EC7AACDFE}"/>
    <dgm:cxn modelId="{0E08F8A1-3959-4CF7-9D04-BE9FABCD077F}" srcId="{E237CD37-3DE7-4058-8CB5-E06DAA5C5B6A}" destId="{4D9056A9-01FC-46F2-8191-FAEC9C99A5AF}" srcOrd="4" destOrd="0" parTransId="{BCB1DC48-D7F3-454B-9905-35898B047588}" sibTransId="{0FF07302-3D68-4713-AC01-57037C4706CB}"/>
    <dgm:cxn modelId="{6D93B4AF-3CBA-425D-BE04-FC8FE09923DA}" srcId="{E237CD37-3DE7-4058-8CB5-E06DAA5C5B6A}" destId="{73977C41-DF06-4790-98E9-07AF0EA59300}" srcOrd="2" destOrd="0" parTransId="{8CC9FAA2-1653-45DF-8E73-74626F74A0E2}" sibTransId="{69B0AB09-6C02-409C-A3E0-FA7E758E4E37}"/>
    <dgm:cxn modelId="{1D2894B7-0ABE-4F4F-8DA9-21EE6E4F66E2}" type="presOf" srcId="{B5BE22B8-0214-4963-8CF4-CB3BE3D1C2B3}" destId="{508C0BA5-FFCE-40B8-83B1-74F1F868B3B0}" srcOrd="0" destOrd="0" presId="urn:microsoft.com/office/officeart/2005/8/layout/vList2"/>
    <dgm:cxn modelId="{8E4DD2B9-3677-45FF-A2B3-1FF6AC312AD8}" type="presOf" srcId="{F993EEA8-164F-4B7A-BE99-7086E6FD1317}" destId="{EAD20C69-C943-4B66-821B-0A465722F192}" srcOrd="0" destOrd="0" presId="urn:microsoft.com/office/officeart/2005/8/layout/vList2"/>
    <dgm:cxn modelId="{9DB9BEC2-ADF9-4A8C-A46E-6F32AA0C3413}" type="presOf" srcId="{E237CD37-3DE7-4058-8CB5-E06DAA5C5B6A}" destId="{BBD78AE8-9C79-4EA6-BA7E-18F227994EAB}" srcOrd="0" destOrd="0" presId="urn:microsoft.com/office/officeart/2005/8/layout/vList2"/>
    <dgm:cxn modelId="{EA337DD4-61A5-4378-BF65-3118D25C030B}" srcId="{E237CD37-3DE7-4058-8CB5-E06DAA5C5B6A}" destId="{2C0ACB39-BF02-4F99-B688-C1D1257B30C0}" srcOrd="6" destOrd="0" parTransId="{75ABA264-F504-45B1-AE30-B13878D23C75}" sibTransId="{0DA99C4C-0957-4713-98A2-65740ED734C4}"/>
    <dgm:cxn modelId="{405DA5D5-1412-4825-AABB-9223EC86053D}" type="presOf" srcId="{2C0ACB39-BF02-4F99-B688-C1D1257B30C0}" destId="{9B5F9A1B-D709-4D26-B368-ADEFFEB827F2}" srcOrd="0" destOrd="0" presId="urn:microsoft.com/office/officeart/2005/8/layout/vList2"/>
    <dgm:cxn modelId="{E37F6ADE-66C3-40BE-AA3E-2369C7212CF3}" srcId="{E237CD37-3DE7-4058-8CB5-E06DAA5C5B6A}" destId="{C75683F8-9FD2-4C8E-A5A9-36A02955297C}" srcOrd="7" destOrd="0" parTransId="{38BEE7D3-BF17-4A20-A4B9-E668BE311C14}" sibTransId="{6283FB0B-7D1E-4BE7-AD67-1FB920331F36}"/>
    <dgm:cxn modelId="{961181E2-34B9-4475-A197-94473E07BE73}" type="presOf" srcId="{C75683F8-9FD2-4C8E-A5A9-36A02955297C}" destId="{0DF7E634-D801-45DA-9641-7E03C89B7C90}" srcOrd="0" destOrd="0" presId="urn:microsoft.com/office/officeart/2005/8/layout/vList2"/>
    <dgm:cxn modelId="{805B07FB-2F08-481E-9BA4-435241D6A250}" type="presOf" srcId="{DCBE5002-249F-4F9C-827F-CEE28126AABB}" destId="{6DFE7048-6FE0-4E2A-AFC9-EB8F23482105}" srcOrd="0" destOrd="0" presId="urn:microsoft.com/office/officeart/2005/8/layout/vList2"/>
    <dgm:cxn modelId="{0F7FD8BD-4415-441E-8A22-472CA42C4870}" type="presParOf" srcId="{BBD78AE8-9C79-4EA6-BA7E-18F227994EAB}" destId="{EAD20C69-C943-4B66-821B-0A465722F192}" srcOrd="0" destOrd="0" presId="urn:microsoft.com/office/officeart/2005/8/layout/vList2"/>
    <dgm:cxn modelId="{A3756EA6-C8C0-4411-8C99-61CC083655CA}" type="presParOf" srcId="{BBD78AE8-9C79-4EA6-BA7E-18F227994EAB}" destId="{15008883-1F6A-498E-B719-1C72D34443E6}" srcOrd="1" destOrd="0" presId="urn:microsoft.com/office/officeart/2005/8/layout/vList2"/>
    <dgm:cxn modelId="{1CC6B78B-55F6-4A64-A55D-6F6ECE396769}" type="presParOf" srcId="{BBD78AE8-9C79-4EA6-BA7E-18F227994EAB}" destId="{6DFE7048-6FE0-4E2A-AFC9-EB8F23482105}" srcOrd="2" destOrd="0" presId="urn:microsoft.com/office/officeart/2005/8/layout/vList2"/>
    <dgm:cxn modelId="{98832B2A-8B30-46B5-945B-57DDC700C13E}" type="presParOf" srcId="{BBD78AE8-9C79-4EA6-BA7E-18F227994EAB}" destId="{F117CC56-58CC-4C28-A2DC-E8C35CBE950A}" srcOrd="3" destOrd="0" presId="urn:microsoft.com/office/officeart/2005/8/layout/vList2"/>
    <dgm:cxn modelId="{2DE1E4BA-51FB-467C-A370-A76D2809D159}" type="presParOf" srcId="{BBD78AE8-9C79-4EA6-BA7E-18F227994EAB}" destId="{6B7A7E70-8BB6-4A3A-A53D-BA7E367F649E}" srcOrd="4" destOrd="0" presId="urn:microsoft.com/office/officeart/2005/8/layout/vList2"/>
    <dgm:cxn modelId="{CB75DEC3-0682-4F4C-B9B9-8557C6295690}" type="presParOf" srcId="{BBD78AE8-9C79-4EA6-BA7E-18F227994EAB}" destId="{927500CB-F828-4BF0-84C9-F2AC78B7929A}" srcOrd="5" destOrd="0" presId="urn:microsoft.com/office/officeart/2005/8/layout/vList2"/>
    <dgm:cxn modelId="{55E8F3E8-9586-481F-800D-25201FCD5BA5}" type="presParOf" srcId="{BBD78AE8-9C79-4EA6-BA7E-18F227994EAB}" destId="{508C0BA5-FFCE-40B8-83B1-74F1F868B3B0}" srcOrd="6" destOrd="0" presId="urn:microsoft.com/office/officeart/2005/8/layout/vList2"/>
    <dgm:cxn modelId="{960C177F-5BBE-4433-9281-044920C55C9F}" type="presParOf" srcId="{BBD78AE8-9C79-4EA6-BA7E-18F227994EAB}" destId="{CA27C7E9-5124-41C1-B17E-9366A8FF9340}" srcOrd="7" destOrd="0" presId="urn:microsoft.com/office/officeart/2005/8/layout/vList2"/>
    <dgm:cxn modelId="{D940006B-C23E-4DDB-AC6F-7C60C0656875}" type="presParOf" srcId="{BBD78AE8-9C79-4EA6-BA7E-18F227994EAB}" destId="{14699E42-8A74-4D23-8939-0880DA6AB71A}" srcOrd="8" destOrd="0" presId="urn:microsoft.com/office/officeart/2005/8/layout/vList2"/>
    <dgm:cxn modelId="{EB301F1A-C906-43F0-BF73-0A0491406F31}" type="presParOf" srcId="{BBD78AE8-9C79-4EA6-BA7E-18F227994EAB}" destId="{57A1B126-17C1-49F4-AB6C-E236F12C2FB1}" srcOrd="9" destOrd="0" presId="urn:microsoft.com/office/officeart/2005/8/layout/vList2"/>
    <dgm:cxn modelId="{BDB63B00-E8E0-4643-97A9-B2B90CAD2940}" type="presParOf" srcId="{BBD78AE8-9C79-4EA6-BA7E-18F227994EAB}" destId="{D9375F33-E5BE-4ED9-A102-CA39F3C24A7F}" srcOrd="10" destOrd="0" presId="urn:microsoft.com/office/officeart/2005/8/layout/vList2"/>
    <dgm:cxn modelId="{0EBA88D9-B086-46B4-8998-552294691B60}" type="presParOf" srcId="{BBD78AE8-9C79-4EA6-BA7E-18F227994EAB}" destId="{FB2EA52A-0F47-44DC-B3C4-7E378CFD58CF}" srcOrd="11" destOrd="0" presId="urn:microsoft.com/office/officeart/2005/8/layout/vList2"/>
    <dgm:cxn modelId="{F076ADDB-085F-48C5-B02B-8320F6F10CCA}" type="presParOf" srcId="{BBD78AE8-9C79-4EA6-BA7E-18F227994EAB}" destId="{9B5F9A1B-D709-4D26-B368-ADEFFEB827F2}" srcOrd="12" destOrd="0" presId="urn:microsoft.com/office/officeart/2005/8/layout/vList2"/>
    <dgm:cxn modelId="{C726D15B-4B0B-4DE8-8E4E-E8F5E5BCA45E}" type="presParOf" srcId="{BBD78AE8-9C79-4EA6-BA7E-18F227994EAB}" destId="{5364831C-785E-409C-857B-67D7946EFEFC}" srcOrd="13" destOrd="0" presId="urn:microsoft.com/office/officeart/2005/8/layout/vList2"/>
    <dgm:cxn modelId="{FF29F127-CEBA-43AF-8275-CFEBB7128882}" type="presParOf" srcId="{BBD78AE8-9C79-4EA6-BA7E-18F227994EAB}" destId="{0DF7E634-D801-45DA-9641-7E03C89B7C9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FFF56-6A72-49D1-A60E-0ECB618F15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73BF7A-1AA5-4325-B2FD-8F7579263DC8}">
      <dgm:prSet/>
      <dgm:spPr/>
      <dgm:t>
        <a:bodyPr/>
        <a:lstStyle/>
        <a:p>
          <a:r>
            <a:rPr lang="en-US"/>
            <a:t>Humans can visually sense the world around them by using their eyes and brains. Computer visions work on enabling computers to see and process images in the same way that human vision does. There are many algorithms that are developed in the field of computer vision to recognize images. </a:t>
          </a:r>
        </a:p>
      </dgm:t>
    </dgm:pt>
    <dgm:pt modelId="{CA2B088C-5FAA-4ECD-96AE-D8C46382A337}" type="parTrans" cxnId="{F6967452-E59A-4D4E-879C-426E07162F77}">
      <dgm:prSet/>
      <dgm:spPr/>
      <dgm:t>
        <a:bodyPr/>
        <a:lstStyle/>
        <a:p>
          <a:endParaRPr lang="en-US"/>
        </a:p>
      </dgm:t>
    </dgm:pt>
    <dgm:pt modelId="{B6BBF6ED-6BF6-45B3-937C-1CBDA092CD8F}" type="sibTrans" cxnId="{F6967452-E59A-4D4E-879C-426E07162F77}">
      <dgm:prSet/>
      <dgm:spPr/>
      <dgm:t>
        <a:bodyPr/>
        <a:lstStyle/>
        <a:p>
          <a:endParaRPr lang="en-US"/>
        </a:p>
      </dgm:t>
    </dgm:pt>
    <dgm:pt modelId="{7070A87F-EA18-49BE-8AB8-B98ABE04FBBF}">
      <dgm:prSet/>
      <dgm:spPr/>
      <dgm:t>
        <a:bodyPr/>
        <a:lstStyle/>
        <a:p>
          <a:r>
            <a:rPr lang="en-US"/>
            <a:t>The goal of this work is to create a model to identify and determine the handwritten digits from its data sets with better accuracy and aim to complete this by using the concepts of Convolutional Neural Network and MNIST dataset.</a:t>
          </a:r>
        </a:p>
      </dgm:t>
    </dgm:pt>
    <dgm:pt modelId="{2F54AFED-654C-49FF-8748-AA3091EE8DE0}" type="parTrans" cxnId="{BD86C972-F360-4D50-B741-86A2D0330FB0}">
      <dgm:prSet/>
      <dgm:spPr/>
      <dgm:t>
        <a:bodyPr/>
        <a:lstStyle/>
        <a:p>
          <a:endParaRPr lang="en-US"/>
        </a:p>
      </dgm:t>
    </dgm:pt>
    <dgm:pt modelId="{6C0EC6AF-21BF-450F-832E-67433E450249}" type="sibTrans" cxnId="{BD86C972-F360-4D50-B741-86A2D0330FB0}">
      <dgm:prSet/>
      <dgm:spPr/>
      <dgm:t>
        <a:bodyPr/>
        <a:lstStyle/>
        <a:p>
          <a:endParaRPr lang="en-US"/>
        </a:p>
      </dgm:t>
    </dgm:pt>
    <dgm:pt modelId="{31BFE227-96F6-4061-AAC9-57632A5C0B67}">
      <dgm:prSet/>
      <dgm:spPr/>
      <dgm:t>
        <a:bodyPr/>
        <a:lstStyle/>
        <a:p>
          <a:r>
            <a:rPr lang="en-US"/>
            <a:t>Utilizing these deep learning techniques, a high amount of accuracy can be obtained in recognizing handwritten digits. This technique can be used to make the model test with the robotics or in creating artificial brain.</a:t>
          </a:r>
        </a:p>
      </dgm:t>
    </dgm:pt>
    <dgm:pt modelId="{16027DCC-8890-41B8-8E4B-367B7CADB88A}" type="parTrans" cxnId="{D6BC300F-FB9F-45E6-B9C1-C791ACAFCB08}">
      <dgm:prSet/>
      <dgm:spPr/>
      <dgm:t>
        <a:bodyPr/>
        <a:lstStyle/>
        <a:p>
          <a:endParaRPr lang="en-US"/>
        </a:p>
      </dgm:t>
    </dgm:pt>
    <dgm:pt modelId="{97A6F042-8F0F-4D40-9711-6CCA29F02029}" type="sibTrans" cxnId="{D6BC300F-FB9F-45E6-B9C1-C791ACAFCB08}">
      <dgm:prSet/>
      <dgm:spPr/>
      <dgm:t>
        <a:bodyPr/>
        <a:lstStyle/>
        <a:p>
          <a:endParaRPr lang="en-US"/>
        </a:p>
      </dgm:t>
    </dgm:pt>
    <dgm:pt modelId="{D271418F-5276-4010-934B-A2540241F851}" type="pres">
      <dgm:prSet presAssocID="{063FFF56-6A72-49D1-A60E-0ECB618F155C}" presName="linear" presStyleCnt="0">
        <dgm:presLayoutVars>
          <dgm:animLvl val="lvl"/>
          <dgm:resizeHandles val="exact"/>
        </dgm:presLayoutVars>
      </dgm:prSet>
      <dgm:spPr/>
    </dgm:pt>
    <dgm:pt modelId="{097A07F2-4F49-48C1-A590-3469FEBD8542}" type="pres">
      <dgm:prSet presAssocID="{9C73BF7A-1AA5-4325-B2FD-8F7579263DC8}" presName="parentText" presStyleLbl="node1" presStyleIdx="0" presStyleCnt="3">
        <dgm:presLayoutVars>
          <dgm:chMax val="0"/>
          <dgm:bulletEnabled val="1"/>
        </dgm:presLayoutVars>
      </dgm:prSet>
      <dgm:spPr/>
    </dgm:pt>
    <dgm:pt modelId="{FD8603C2-D17A-4E4F-A28B-5BE871A761DB}" type="pres">
      <dgm:prSet presAssocID="{B6BBF6ED-6BF6-45B3-937C-1CBDA092CD8F}" presName="spacer" presStyleCnt="0"/>
      <dgm:spPr/>
    </dgm:pt>
    <dgm:pt modelId="{E0A4ABBC-B013-4980-A27B-0985F42C7AAB}" type="pres">
      <dgm:prSet presAssocID="{7070A87F-EA18-49BE-8AB8-B98ABE04FBBF}" presName="parentText" presStyleLbl="node1" presStyleIdx="1" presStyleCnt="3">
        <dgm:presLayoutVars>
          <dgm:chMax val="0"/>
          <dgm:bulletEnabled val="1"/>
        </dgm:presLayoutVars>
      </dgm:prSet>
      <dgm:spPr/>
    </dgm:pt>
    <dgm:pt modelId="{8FEF3C08-D6C0-47C3-A6B9-78B966E7F0A6}" type="pres">
      <dgm:prSet presAssocID="{6C0EC6AF-21BF-450F-832E-67433E450249}" presName="spacer" presStyleCnt="0"/>
      <dgm:spPr/>
    </dgm:pt>
    <dgm:pt modelId="{D3E92E02-801B-4398-9099-9E9F05DEC4DC}" type="pres">
      <dgm:prSet presAssocID="{31BFE227-96F6-4061-AAC9-57632A5C0B67}" presName="parentText" presStyleLbl="node1" presStyleIdx="2" presStyleCnt="3">
        <dgm:presLayoutVars>
          <dgm:chMax val="0"/>
          <dgm:bulletEnabled val="1"/>
        </dgm:presLayoutVars>
      </dgm:prSet>
      <dgm:spPr/>
    </dgm:pt>
  </dgm:ptLst>
  <dgm:cxnLst>
    <dgm:cxn modelId="{9DA11000-9244-4240-BC6A-B882CEFEA9A7}" type="presOf" srcId="{063FFF56-6A72-49D1-A60E-0ECB618F155C}" destId="{D271418F-5276-4010-934B-A2540241F851}" srcOrd="0" destOrd="0" presId="urn:microsoft.com/office/officeart/2005/8/layout/vList2"/>
    <dgm:cxn modelId="{D6BC300F-FB9F-45E6-B9C1-C791ACAFCB08}" srcId="{063FFF56-6A72-49D1-A60E-0ECB618F155C}" destId="{31BFE227-96F6-4061-AAC9-57632A5C0B67}" srcOrd="2" destOrd="0" parTransId="{16027DCC-8890-41B8-8E4B-367B7CADB88A}" sibTransId="{97A6F042-8F0F-4D40-9711-6CCA29F02029}"/>
    <dgm:cxn modelId="{F6967452-E59A-4D4E-879C-426E07162F77}" srcId="{063FFF56-6A72-49D1-A60E-0ECB618F155C}" destId="{9C73BF7A-1AA5-4325-B2FD-8F7579263DC8}" srcOrd="0" destOrd="0" parTransId="{CA2B088C-5FAA-4ECD-96AE-D8C46382A337}" sibTransId="{B6BBF6ED-6BF6-45B3-937C-1CBDA092CD8F}"/>
    <dgm:cxn modelId="{BD86C972-F360-4D50-B741-86A2D0330FB0}" srcId="{063FFF56-6A72-49D1-A60E-0ECB618F155C}" destId="{7070A87F-EA18-49BE-8AB8-B98ABE04FBBF}" srcOrd="1" destOrd="0" parTransId="{2F54AFED-654C-49FF-8748-AA3091EE8DE0}" sibTransId="{6C0EC6AF-21BF-450F-832E-67433E450249}"/>
    <dgm:cxn modelId="{AC51939F-3AAE-4A1F-A37C-12F3144BC690}" type="presOf" srcId="{31BFE227-96F6-4061-AAC9-57632A5C0B67}" destId="{D3E92E02-801B-4398-9099-9E9F05DEC4DC}" srcOrd="0" destOrd="0" presId="urn:microsoft.com/office/officeart/2005/8/layout/vList2"/>
    <dgm:cxn modelId="{380ACED5-54EB-4CF8-B482-208CA6D6E4F0}" type="presOf" srcId="{9C73BF7A-1AA5-4325-B2FD-8F7579263DC8}" destId="{097A07F2-4F49-48C1-A590-3469FEBD8542}" srcOrd="0" destOrd="0" presId="urn:microsoft.com/office/officeart/2005/8/layout/vList2"/>
    <dgm:cxn modelId="{86BA0EF1-A9F1-4C76-A9CD-2E570114966A}" type="presOf" srcId="{7070A87F-EA18-49BE-8AB8-B98ABE04FBBF}" destId="{E0A4ABBC-B013-4980-A27B-0985F42C7AAB}" srcOrd="0" destOrd="0" presId="urn:microsoft.com/office/officeart/2005/8/layout/vList2"/>
    <dgm:cxn modelId="{494F020D-28F5-4DA6-8FC1-E0182C9BECC3}" type="presParOf" srcId="{D271418F-5276-4010-934B-A2540241F851}" destId="{097A07F2-4F49-48C1-A590-3469FEBD8542}" srcOrd="0" destOrd="0" presId="urn:microsoft.com/office/officeart/2005/8/layout/vList2"/>
    <dgm:cxn modelId="{423B5894-D59F-4DDE-8A4C-42F24AE1FDEB}" type="presParOf" srcId="{D271418F-5276-4010-934B-A2540241F851}" destId="{FD8603C2-D17A-4E4F-A28B-5BE871A761DB}" srcOrd="1" destOrd="0" presId="urn:microsoft.com/office/officeart/2005/8/layout/vList2"/>
    <dgm:cxn modelId="{E6A1E9CD-ED84-4E5F-9578-F71D7642682D}" type="presParOf" srcId="{D271418F-5276-4010-934B-A2540241F851}" destId="{E0A4ABBC-B013-4980-A27B-0985F42C7AAB}" srcOrd="2" destOrd="0" presId="urn:microsoft.com/office/officeart/2005/8/layout/vList2"/>
    <dgm:cxn modelId="{45580ED9-318A-4328-8264-289778EAF2A5}" type="presParOf" srcId="{D271418F-5276-4010-934B-A2540241F851}" destId="{8FEF3C08-D6C0-47C3-A6B9-78B966E7F0A6}" srcOrd="3" destOrd="0" presId="urn:microsoft.com/office/officeart/2005/8/layout/vList2"/>
    <dgm:cxn modelId="{DF98D469-44BE-442B-BCBD-69DB3CE40F62}" type="presParOf" srcId="{D271418F-5276-4010-934B-A2540241F851}" destId="{D3E92E02-801B-4398-9099-9E9F05DEC4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4AC7B-6309-48DC-B53E-F684BCBDD2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F2F3F5-6DF9-43D8-9229-8865FB298CD4}">
      <dgm:prSet/>
      <dgm:spPr/>
      <dgm:t>
        <a:bodyPr/>
        <a:lstStyle/>
        <a:p>
          <a:r>
            <a:rPr lang="en-US" b="1"/>
            <a:t>Adam Optimizer Algorithm </a:t>
          </a:r>
          <a:r>
            <a:rPr lang="en-US"/>
            <a:t>is used. We used Adam optimizer algorithm because of its following features:</a:t>
          </a:r>
        </a:p>
      </dgm:t>
    </dgm:pt>
    <dgm:pt modelId="{313827C2-9F4A-456D-8F53-8E05091C9854}" type="parTrans" cxnId="{ED33FE10-84FD-4C30-B4C0-6BCB52CF601A}">
      <dgm:prSet/>
      <dgm:spPr/>
      <dgm:t>
        <a:bodyPr/>
        <a:lstStyle/>
        <a:p>
          <a:endParaRPr lang="en-US"/>
        </a:p>
      </dgm:t>
    </dgm:pt>
    <dgm:pt modelId="{54ABBBF1-F024-4C81-89CA-0F07EBD1F37D}" type="sibTrans" cxnId="{ED33FE10-84FD-4C30-B4C0-6BCB52CF601A}">
      <dgm:prSet/>
      <dgm:spPr/>
      <dgm:t>
        <a:bodyPr/>
        <a:lstStyle/>
        <a:p>
          <a:endParaRPr lang="en-US"/>
        </a:p>
      </dgm:t>
    </dgm:pt>
    <dgm:pt modelId="{708E2491-AF53-48C2-89E3-7F8C839874A3}">
      <dgm:prSet/>
      <dgm:spPr/>
      <dgm:t>
        <a:bodyPr/>
        <a:lstStyle/>
        <a:p>
          <a:r>
            <a:rPr lang="en-US"/>
            <a:t>Straightforward to implement.</a:t>
          </a:r>
        </a:p>
      </dgm:t>
    </dgm:pt>
    <dgm:pt modelId="{B99E2529-15F3-466B-88FF-62EECBD9D53B}" type="parTrans" cxnId="{BD6A5242-26D4-4A0A-92F6-2C9896F64561}">
      <dgm:prSet/>
      <dgm:spPr/>
      <dgm:t>
        <a:bodyPr/>
        <a:lstStyle/>
        <a:p>
          <a:endParaRPr lang="en-US"/>
        </a:p>
      </dgm:t>
    </dgm:pt>
    <dgm:pt modelId="{B7E832EA-6F58-41F5-9610-81CF2A834F17}" type="sibTrans" cxnId="{BD6A5242-26D4-4A0A-92F6-2C9896F64561}">
      <dgm:prSet/>
      <dgm:spPr/>
      <dgm:t>
        <a:bodyPr/>
        <a:lstStyle/>
        <a:p>
          <a:endParaRPr lang="en-US"/>
        </a:p>
      </dgm:t>
    </dgm:pt>
    <dgm:pt modelId="{A28A2DDA-B5DA-4C63-A2C1-D0AFB177EE51}">
      <dgm:prSet/>
      <dgm:spPr/>
      <dgm:t>
        <a:bodyPr/>
        <a:lstStyle/>
        <a:p>
          <a:r>
            <a:rPr lang="en-US"/>
            <a:t>Computationally efficient.</a:t>
          </a:r>
        </a:p>
      </dgm:t>
    </dgm:pt>
    <dgm:pt modelId="{DA7C6DE4-1880-4E58-A530-3C9686075185}" type="parTrans" cxnId="{E157161C-1B27-4C90-9160-12DCA5FB34C5}">
      <dgm:prSet/>
      <dgm:spPr/>
      <dgm:t>
        <a:bodyPr/>
        <a:lstStyle/>
        <a:p>
          <a:endParaRPr lang="en-US"/>
        </a:p>
      </dgm:t>
    </dgm:pt>
    <dgm:pt modelId="{7406F78B-9662-445C-9DD0-4A4B70DFE80D}" type="sibTrans" cxnId="{E157161C-1B27-4C90-9160-12DCA5FB34C5}">
      <dgm:prSet/>
      <dgm:spPr/>
      <dgm:t>
        <a:bodyPr/>
        <a:lstStyle/>
        <a:p>
          <a:endParaRPr lang="en-US"/>
        </a:p>
      </dgm:t>
    </dgm:pt>
    <dgm:pt modelId="{67853594-C5E4-4D5A-BD35-E746B0EED2BD}">
      <dgm:prSet/>
      <dgm:spPr/>
      <dgm:t>
        <a:bodyPr/>
        <a:lstStyle/>
        <a:p>
          <a:r>
            <a:rPr lang="en-US"/>
            <a:t>Little memory requirements.</a:t>
          </a:r>
        </a:p>
      </dgm:t>
    </dgm:pt>
    <dgm:pt modelId="{01A139A9-D447-4ACA-A094-88EB8C8FDB69}" type="parTrans" cxnId="{05AFC2E6-5D3A-4C23-937E-CB64E0E1DAB7}">
      <dgm:prSet/>
      <dgm:spPr/>
      <dgm:t>
        <a:bodyPr/>
        <a:lstStyle/>
        <a:p>
          <a:endParaRPr lang="en-US"/>
        </a:p>
      </dgm:t>
    </dgm:pt>
    <dgm:pt modelId="{B6FFAFC5-4DCD-4C5B-A36C-0C5564EED7B4}" type="sibTrans" cxnId="{05AFC2E6-5D3A-4C23-937E-CB64E0E1DAB7}">
      <dgm:prSet/>
      <dgm:spPr/>
      <dgm:t>
        <a:bodyPr/>
        <a:lstStyle/>
        <a:p>
          <a:endParaRPr lang="en-US"/>
        </a:p>
      </dgm:t>
    </dgm:pt>
    <dgm:pt modelId="{AE728DFA-DCD0-4F79-82C0-35EDD91F4C59}">
      <dgm:prSet/>
      <dgm:spPr/>
      <dgm:t>
        <a:bodyPr/>
        <a:lstStyle/>
        <a:p>
          <a:r>
            <a:rPr lang="en-US"/>
            <a:t>Faster computation time.</a:t>
          </a:r>
        </a:p>
      </dgm:t>
    </dgm:pt>
    <dgm:pt modelId="{F09DAF20-1EBA-4CF0-BAB5-7D85E8CE9B5D}" type="parTrans" cxnId="{0660BE21-2125-4FDA-B895-6A0458AFF471}">
      <dgm:prSet/>
      <dgm:spPr/>
      <dgm:t>
        <a:bodyPr/>
        <a:lstStyle/>
        <a:p>
          <a:endParaRPr lang="en-US"/>
        </a:p>
      </dgm:t>
    </dgm:pt>
    <dgm:pt modelId="{F1132EFC-6C63-4410-9A5F-BCF2FBE1AF2B}" type="sibTrans" cxnId="{0660BE21-2125-4FDA-B895-6A0458AFF471}">
      <dgm:prSet/>
      <dgm:spPr/>
      <dgm:t>
        <a:bodyPr/>
        <a:lstStyle/>
        <a:p>
          <a:endParaRPr lang="en-US"/>
        </a:p>
      </dgm:t>
    </dgm:pt>
    <dgm:pt modelId="{B6658569-F716-438F-BDB3-B7DB24607433}">
      <dgm:prSet/>
      <dgm:spPr/>
      <dgm:t>
        <a:bodyPr/>
        <a:lstStyle/>
        <a:p>
          <a:r>
            <a:rPr lang="en-US"/>
            <a:t>Hyper-parameters have intuitive interpretation and typically require little tuning.</a:t>
          </a:r>
        </a:p>
      </dgm:t>
    </dgm:pt>
    <dgm:pt modelId="{97B1F013-8B4D-47AB-9E58-906E8BEBC2D0}" type="parTrans" cxnId="{5CA15966-DE7D-49EC-B0ED-626447244EE5}">
      <dgm:prSet/>
      <dgm:spPr/>
      <dgm:t>
        <a:bodyPr/>
        <a:lstStyle/>
        <a:p>
          <a:endParaRPr lang="en-US"/>
        </a:p>
      </dgm:t>
    </dgm:pt>
    <dgm:pt modelId="{A6834CFF-6AF8-484E-A88D-2737F442F0AD}" type="sibTrans" cxnId="{5CA15966-DE7D-49EC-B0ED-626447244EE5}">
      <dgm:prSet/>
      <dgm:spPr/>
      <dgm:t>
        <a:bodyPr/>
        <a:lstStyle/>
        <a:p>
          <a:endParaRPr lang="en-US"/>
        </a:p>
      </dgm:t>
    </dgm:pt>
    <dgm:pt modelId="{6D83CACE-3E3D-4176-BC77-D8E5B2C0D0D3}" type="pres">
      <dgm:prSet presAssocID="{B624AC7B-6309-48DC-B53E-F684BCBDD201}" presName="linear" presStyleCnt="0">
        <dgm:presLayoutVars>
          <dgm:animLvl val="lvl"/>
          <dgm:resizeHandles val="exact"/>
        </dgm:presLayoutVars>
      </dgm:prSet>
      <dgm:spPr/>
    </dgm:pt>
    <dgm:pt modelId="{D0EF0198-94D2-4633-8D4C-86625C9895F1}" type="pres">
      <dgm:prSet presAssocID="{24F2F3F5-6DF9-43D8-9229-8865FB298CD4}" presName="parentText" presStyleLbl="node1" presStyleIdx="0" presStyleCnt="1">
        <dgm:presLayoutVars>
          <dgm:chMax val="0"/>
          <dgm:bulletEnabled val="1"/>
        </dgm:presLayoutVars>
      </dgm:prSet>
      <dgm:spPr/>
    </dgm:pt>
    <dgm:pt modelId="{9910CBDB-C9C9-4EEA-A271-91C52929B22E}" type="pres">
      <dgm:prSet presAssocID="{24F2F3F5-6DF9-43D8-9229-8865FB298CD4}" presName="childText" presStyleLbl="revTx" presStyleIdx="0" presStyleCnt="1">
        <dgm:presLayoutVars>
          <dgm:bulletEnabled val="1"/>
        </dgm:presLayoutVars>
      </dgm:prSet>
      <dgm:spPr/>
    </dgm:pt>
  </dgm:ptLst>
  <dgm:cxnLst>
    <dgm:cxn modelId="{ED33FE10-84FD-4C30-B4C0-6BCB52CF601A}" srcId="{B624AC7B-6309-48DC-B53E-F684BCBDD201}" destId="{24F2F3F5-6DF9-43D8-9229-8865FB298CD4}" srcOrd="0" destOrd="0" parTransId="{313827C2-9F4A-456D-8F53-8E05091C9854}" sibTransId="{54ABBBF1-F024-4C81-89CA-0F07EBD1F37D}"/>
    <dgm:cxn modelId="{E157161C-1B27-4C90-9160-12DCA5FB34C5}" srcId="{24F2F3F5-6DF9-43D8-9229-8865FB298CD4}" destId="{A28A2DDA-B5DA-4C63-A2C1-D0AFB177EE51}" srcOrd="1" destOrd="0" parTransId="{DA7C6DE4-1880-4E58-A530-3C9686075185}" sibTransId="{7406F78B-9662-445C-9DD0-4A4B70DFE80D}"/>
    <dgm:cxn modelId="{51D9A81F-0975-4410-8278-718CD4016D64}" type="presOf" srcId="{AE728DFA-DCD0-4F79-82C0-35EDD91F4C59}" destId="{9910CBDB-C9C9-4EEA-A271-91C52929B22E}" srcOrd="0" destOrd="3" presId="urn:microsoft.com/office/officeart/2005/8/layout/vList2"/>
    <dgm:cxn modelId="{0660BE21-2125-4FDA-B895-6A0458AFF471}" srcId="{24F2F3F5-6DF9-43D8-9229-8865FB298CD4}" destId="{AE728DFA-DCD0-4F79-82C0-35EDD91F4C59}" srcOrd="3" destOrd="0" parTransId="{F09DAF20-1EBA-4CF0-BAB5-7D85E8CE9B5D}" sibTransId="{F1132EFC-6C63-4410-9A5F-BCF2FBE1AF2B}"/>
    <dgm:cxn modelId="{8E23D025-6ED2-401B-9695-C178810AF369}" type="presOf" srcId="{67853594-C5E4-4D5A-BD35-E746B0EED2BD}" destId="{9910CBDB-C9C9-4EEA-A271-91C52929B22E}" srcOrd="0" destOrd="2" presId="urn:microsoft.com/office/officeart/2005/8/layout/vList2"/>
    <dgm:cxn modelId="{7CECB32A-9A20-4196-A77E-B8CAFCC8ADE4}" type="presOf" srcId="{708E2491-AF53-48C2-89E3-7F8C839874A3}" destId="{9910CBDB-C9C9-4EEA-A271-91C52929B22E}" srcOrd="0" destOrd="0" presId="urn:microsoft.com/office/officeart/2005/8/layout/vList2"/>
    <dgm:cxn modelId="{BD6A5242-26D4-4A0A-92F6-2C9896F64561}" srcId="{24F2F3F5-6DF9-43D8-9229-8865FB298CD4}" destId="{708E2491-AF53-48C2-89E3-7F8C839874A3}" srcOrd="0" destOrd="0" parTransId="{B99E2529-15F3-466B-88FF-62EECBD9D53B}" sibTransId="{B7E832EA-6F58-41F5-9610-81CF2A834F17}"/>
    <dgm:cxn modelId="{5CA15966-DE7D-49EC-B0ED-626447244EE5}" srcId="{24F2F3F5-6DF9-43D8-9229-8865FB298CD4}" destId="{B6658569-F716-438F-BDB3-B7DB24607433}" srcOrd="4" destOrd="0" parTransId="{97B1F013-8B4D-47AB-9E58-906E8BEBC2D0}" sibTransId="{A6834CFF-6AF8-484E-A88D-2737F442F0AD}"/>
    <dgm:cxn modelId="{6AAE4075-8517-4B71-9E1F-A7C2C688368A}" type="presOf" srcId="{24F2F3F5-6DF9-43D8-9229-8865FB298CD4}" destId="{D0EF0198-94D2-4633-8D4C-86625C9895F1}" srcOrd="0" destOrd="0" presId="urn:microsoft.com/office/officeart/2005/8/layout/vList2"/>
    <dgm:cxn modelId="{6BBF7180-D09A-455B-A02B-A212C71F2436}" type="presOf" srcId="{B6658569-F716-438F-BDB3-B7DB24607433}" destId="{9910CBDB-C9C9-4EEA-A271-91C52929B22E}" srcOrd="0" destOrd="4" presId="urn:microsoft.com/office/officeart/2005/8/layout/vList2"/>
    <dgm:cxn modelId="{8BB72595-7317-4ACE-955C-492A64BF5236}" type="presOf" srcId="{B624AC7B-6309-48DC-B53E-F684BCBDD201}" destId="{6D83CACE-3E3D-4176-BC77-D8E5B2C0D0D3}" srcOrd="0" destOrd="0" presId="urn:microsoft.com/office/officeart/2005/8/layout/vList2"/>
    <dgm:cxn modelId="{51A4E2B9-C037-498B-B935-AEC8FFB9986A}" type="presOf" srcId="{A28A2DDA-B5DA-4C63-A2C1-D0AFB177EE51}" destId="{9910CBDB-C9C9-4EEA-A271-91C52929B22E}" srcOrd="0" destOrd="1" presId="urn:microsoft.com/office/officeart/2005/8/layout/vList2"/>
    <dgm:cxn modelId="{05AFC2E6-5D3A-4C23-937E-CB64E0E1DAB7}" srcId="{24F2F3F5-6DF9-43D8-9229-8865FB298CD4}" destId="{67853594-C5E4-4D5A-BD35-E746B0EED2BD}" srcOrd="2" destOrd="0" parTransId="{01A139A9-D447-4ACA-A094-88EB8C8FDB69}" sibTransId="{B6FFAFC5-4DCD-4C5B-A36C-0C5564EED7B4}"/>
    <dgm:cxn modelId="{A3B7DDFC-5CD6-461A-904B-4B93469DF20F}" type="presParOf" srcId="{6D83CACE-3E3D-4176-BC77-D8E5B2C0D0D3}" destId="{D0EF0198-94D2-4633-8D4C-86625C9895F1}" srcOrd="0" destOrd="0" presId="urn:microsoft.com/office/officeart/2005/8/layout/vList2"/>
    <dgm:cxn modelId="{89028B05-74E4-40F6-ACA0-4177E7ADA4D7}" type="presParOf" srcId="{6D83CACE-3E3D-4176-BC77-D8E5B2C0D0D3}" destId="{9910CBDB-C9C9-4EEA-A271-91C52929B22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E07D9-56F4-4BC3-A970-66BBA98516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DB5DB5-B743-4219-8800-5982625D1DC5}">
      <dgm:prSet/>
      <dgm:spPr/>
      <dgm:t>
        <a:bodyPr/>
        <a:lstStyle/>
        <a:p>
          <a:r>
            <a:rPr lang="en-US"/>
            <a:t>Libraries:</a:t>
          </a:r>
        </a:p>
      </dgm:t>
    </dgm:pt>
    <dgm:pt modelId="{F5C0B899-86D3-4896-9423-997C217CA676}" type="parTrans" cxnId="{046B8C4D-E9B1-491D-8B0E-3A1317A53840}">
      <dgm:prSet/>
      <dgm:spPr/>
      <dgm:t>
        <a:bodyPr/>
        <a:lstStyle/>
        <a:p>
          <a:endParaRPr lang="en-US"/>
        </a:p>
      </dgm:t>
    </dgm:pt>
    <dgm:pt modelId="{D5FA766A-624C-44D7-ADBA-6181D35D2554}" type="sibTrans" cxnId="{046B8C4D-E9B1-491D-8B0E-3A1317A53840}">
      <dgm:prSet/>
      <dgm:spPr/>
      <dgm:t>
        <a:bodyPr/>
        <a:lstStyle/>
        <a:p>
          <a:endParaRPr lang="en-US"/>
        </a:p>
      </dgm:t>
    </dgm:pt>
    <dgm:pt modelId="{D0112389-7B7C-482C-BBD7-FFE47EA04E62}">
      <dgm:prSet/>
      <dgm:spPr/>
      <dgm:t>
        <a:bodyPr/>
        <a:lstStyle/>
        <a:p>
          <a:r>
            <a:rPr lang="en-US"/>
            <a:t>TensorFlow, NumPy, Keras.</a:t>
          </a:r>
        </a:p>
      </dgm:t>
    </dgm:pt>
    <dgm:pt modelId="{B36D9920-35F8-4136-8163-8AF5E6FCCA34}" type="parTrans" cxnId="{84197174-B756-423D-B32E-0BC806232909}">
      <dgm:prSet/>
      <dgm:spPr/>
      <dgm:t>
        <a:bodyPr/>
        <a:lstStyle/>
        <a:p>
          <a:endParaRPr lang="en-US"/>
        </a:p>
      </dgm:t>
    </dgm:pt>
    <dgm:pt modelId="{4D8F6514-37EE-422B-8DE7-E88204D48139}" type="sibTrans" cxnId="{84197174-B756-423D-B32E-0BC806232909}">
      <dgm:prSet/>
      <dgm:spPr/>
      <dgm:t>
        <a:bodyPr/>
        <a:lstStyle/>
        <a:p>
          <a:endParaRPr lang="en-US"/>
        </a:p>
      </dgm:t>
    </dgm:pt>
    <dgm:pt modelId="{8240624F-1D61-4D90-BB2B-757B446EF693}">
      <dgm:prSet/>
      <dgm:spPr/>
      <dgm:t>
        <a:bodyPr/>
        <a:lstStyle/>
        <a:p>
          <a:r>
            <a:rPr lang="en-US"/>
            <a:t>Tools:</a:t>
          </a:r>
        </a:p>
      </dgm:t>
    </dgm:pt>
    <dgm:pt modelId="{02B801AE-05FE-48C6-B13C-B76E1E9210F2}" type="parTrans" cxnId="{A2CE857C-0269-4CB4-BE63-7DAAA8C8C1FE}">
      <dgm:prSet/>
      <dgm:spPr/>
      <dgm:t>
        <a:bodyPr/>
        <a:lstStyle/>
        <a:p>
          <a:endParaRPr lang="en-US"/>
        </a:p>
      </dgm:t>
    </dgm:pt>
    <dgm:pt modelId="{CD8AF223-6E23-42BA-A667-A3913BD1D2BF}" type="sibTrans" cxnId="{A2CE857C-0269-4CB4-BE63-7DAAA8C8C1FE}">
      <dgm:prSet/>
      <dgm:spPr/>
      <dgm:t>
        <a:bodyPr/>
        <a:lstStyle/>
        <a:p>
          <a:endParaRPr lang="en-US"/>
        </a:p>
      </dgm:t>
    </dgm:pt>
    <dgm:pt modelId="{6B67478F-EA57-410D-A3C1-E6042D77088A}">
      <dgm:prSet/>
      <dgm:spPr/>
      <dgm:t>
        <a:bodyPr/>
        <a:lstStyle/>
        <a:p>
          <a:r>
            <a:rPr lang="en-US"/>
            <a:t>Anaconda, PyCharm, Jupiter Notebook, Visual Studio Code, Google Browsers.</a:t>
          </a:r>
        </a:p>
      </dgm:t>
    </dgm:pt>
    <dgm:pt modelId="{698F5965-4C4B-4BA8-97D0-97262901D682}" type="parTrans" cxnId="{FB3F86DB-EF16-4EDF-A894-80E69F229FFC}">
      <dgm:prSet/>
      <dgm:spPr/>
      <dgm:t>
        <a:bodyPr/>
        <a:lstStyle/>
        <a:p>
          <a:endParaRPr lang="en-US"/>
        </a:p>
      </dgm:t>
    </dgm:pt>
    <dgm:pt modelId="{A486A97D-34FA-4ED9-86F7-05136399A64F}" type="sibTrans" cxnId="{FB3F86DB-EF16-4EDF-A894-80E69F229FFC}">
      <dgm:prSet/>
      <dgm:spPr/>
      <dgm:t>
        <a:bodyPr/>
        <a:lstStyle/>
        <a:p>
          <a:endParaRPr lang="en-US"/>
        </a:p>
      </dgm:t>
    </dgm:pt>
    <dgm:pt modelId="{AA2046BC-80B9-4B6E-8177-CC2E8EA3C72B}">
      <dgm:prSet/>
      <dgm:spPr/>
      <dgm:t>
        <a:bodyPr/>
        <a:lstStyle/>
        <a:p>
          <a:r>
            <a:rPr lang="en-US"/>
            <a:t>Language:</a:t>
          </a:r>
        </a:p>
      </dgm:t>
    </dgm:pt>
    <dgm:pt modelId="{F9A6A7A1-01A3-4EB2-8C31-B3A3647CB3DE}" type="parTrans" cxnId="{04E41404-5F0F-485C-83CE-8E11393EB561}">
      <dgm:prSet/>
      <dgm:spPr/>
      <dgm:t>
        <a:bodyPr/>
        <a:lstStyle/>
        <a:p>
          <a:endParaRPr lang="en-US"/>
        </a:p>
      </dgm:t>
    </dgm:pt>
    <dgm:pt modelId="{D3673603-C916-4948-AE92-5BA9F4296C28}" type="sibTrans" cxnId="{04E41404-5F0F-485C-83CE-8E11393EB561}">
      <dgm:prSet/>
      <dgm:spPr/>
      <dgm:t>
        <a:bodyPr/>
        <a:lstStyle/>
        <a:p>
          <a:endParaRPr lang="en-US"/>
        </a:p>
      </dgm:t>
    </dgm:pt>
    <dgm:pt modelId="{BCF7834F-A1D2-40F3-9A6D-392BE8B2A1C5}">
      <dgm:prSet/>
      <dgm:spPr/>
      <dgm:t>
        <a:bodyPr/>
        <a:lstStyle/>
        <a:p>
          <a:r>
            <a:rPr lang="en-US"/>
            <a:t>Python.</a:t>
          </a:r>
        </a:p>
      </dgm:t>
    </dgm:pt>
    <dgm:pt modelId="{C4F4E1DE-5C62-4795-BB76-E3A942ED2C20}" type="parTrans" cxnId="{AE182022-4012-4E5E-A28E-C8D763C6BAA6}">
      <dgm:prSet/>
      <dgm:spPr/>
      <dgm:t>
        <a:bodyPr/>
        <a:lstStyle/>
        <a:p>
          <a:endParaRPr lang="en-US"/>
        </a:p>
      </dgm:t>
    </dgm:pt>
    <dgm:pt modelId="{DD0FA529-15F1-4CF5-A164-B755F57BA0A4}" type="sibTrans" cxnId="{AE182022-4012-4E5E-A28E-C8D763C6BAA6}">
      <dgm:prSet/>
      <dgm:spPr/>
      <dgm:t>
        <a:bodyPr/>
        <a:lstStyle/>
        <a:p>
          <a:endParaRPr lang="en-US"/>
        </a:p>
      </dgm:t>
    </dgm:pt>
    <dgm:pt modelId="{3FEE432A-43B5-4FF7-AD24-B2345E81E136}">
      <dgm:prSet/>
      <dgm:spPr/>
      <dgm:t>
        <a:bodyPr/>
        <a:lstStyle/>
        <a:p>
          <a:r>
            <a:rPr lang="en-US"/>
            <a:t>Frontend:</a:t>
          </a:r>
        </a:p>
      </dgm:t>
    </dgm:pt>
    <dgm:pt modelId="{900679FB-C8EA-4F24-9366-548CA23069BD}" type="parTrans" cxnId="{0E725BBB-C5C1-45BF-BB03-395C5CD3BFD8}">
      <dgm:prSet/>
      <dgm:spPr/>
      <dgm:t>
        <a:bodyPr/>
        <a:lstStyle/>
        <a:p>
          <a:endParaRPr lang="en-US"/>
        </a:p>
      </dgm:t>
    </dgm:pt>
    <dgm:pt modelId="{80619784-3837-4456-A8B8-01EE2B55AAB1}" type="sibTrans" cxnId="{0E725BBB-C5C1-45BF-BB03-395C5CD3BFD8}">
      <dgm:prSet/>
      <dgm:spPr/>
      <dgm:t>
        <a:bodyPr/>
        <a:lstStyle/>
        <a:p>
          <a:endParaRPr lang="en-US"/>
        </a:p>
      </dgm:t>
    </dgm:pt>
    <dgm:pt modelId="{7E3EE3CB-6462-4143-8BD9-9EEA589EC1E1}">
      <dgm:prSet/>
      <dgm:spPr/>
      <dgm:t>
        <a:bodyPr/>
        <a:lstStyle/>
        <a:p>
          <a:r>
            <a:rPr lang="en-US"/>
            <a:t>Streamlit. It is an open-source app framework in Python language.</a:t>
          </a:r>
        </a:p>
      </dgm:t>
    </dgm:pt>
    <dgm:pt modelId="{A1B22CCD-A10C-40D1-96C5-B6CBB896F98F}" type="parTrans" cxnId="{385AF3B5-4A7B-4688-953F-B4806EAB26DB}">
      <dgm:prSet/>
      <dgm:spPr/>
      <dgm:t>
        <a:bodyPr/>
        <a:lstStyle/>
        <a:p>
          <a:endParaRPr lang="en-US"/>
        </a:p>
      </dgm:t>
    </dgm:pt>
    <dgm:pt modelId="{650F1E80-734D-474D-8D2D-3DB588EE83F7}" type="sibTrans" cxnId="{385AF3B5-4A7B-4688-953F-B4806EAB26DB}">
      <dgm:prSet/>
      <dgm:spPr/>
      <dgm:t>
        <a:bodyPr/>
        <a:lstStyle/>
        <a:p>
          <a:endParaRPr lang="en-US"/>
        </a:p>
      </dgm:t>
    </dgm:pt>
    <dgm:pt modelId="{A75089CB-33F0-44C8-8136-B4B2F7BEDD0E}" type="pres">
      <dgm:prSet presAssocID="{9DDE07D9-56F4-4BC3-A970-66BBA98516FA}" presName="linear" presStyleCnt="0">
        <dgm:presLayoutVars>
          <dgm:animLvl val="lvl"/>
          <dgm:resizeHandles val="exact"/>
        </dgm:presLayoutVars>
      </dgm:prSet>
      <dgm:spPr/>
    </dgm:pt>
    <dgm:pt modelId="{055DFCC9-CFD1-45F5-8418-9DC871855E23}" type="pres">
      <dgm:prSet presAssocID="{38DB5DB5-B743-4219-8800-5982625D1DC5}" presName="parentText" presStyleLbl="node1" presStyleIdx="0" presStyleCnt="4">
        <dgm:presLayoutVars>
          <dgm:chMax val="0"/>
          <dgm:bulletEnabled val="1"/>
        </dgm:presLayoutVars>
      </dgm:prSet>
      <dgm:spPr/>
    </dgm:pt>
    <dgm:pt modelId="{1AC78358-D097-419D-8061-81EC06590CE1}" type="pres">
      <dgm:prSet presAssocID="{38DB5DB5-B743-4219-8800-5982625D1DC5}" presName="childText" presStyleLbl="revTx" presStyleIdx="0" presStyleCnt="4">
        <dgm:presLayoutVars>
          <dgm:bulletEnabled val="1"/>
        </dgm:presLayoutVars>
      </dgm:prSet>
      <dgm:spPr/>
    </dgm:pt>
    <dgm:pt modelId="{81DCF225-75F6-48BB-A3F9-54133C8860C8}" type="pres">
      <dgm:prSet presAssocID="{8240624F-1D61-4D90-BB2B-757B446EF693}" presName="parentText" presStyleLbl="node1" presStyleIdx="1" presStyleCnt="4">
        <dgm:presLayoutVars>
          <dgm:chMax val="0"/>
          <dgm:bulletEnabled val="1"/>
        </dgm:presLayoutVars>
      </dgm:prSet>
      <dgm:spPr/>
    </dgm:pt>
    <dgm:pt modelId="{048EFC36-F48D-4AD1-BE12-EEC301E32581}" type="pres">
      <dgm:prSet presAssocID="{8240624F-1D61-4D90-BB2B-757B446EF693}" presName="childText" presStyleLbl="revTx" presStyleIdx="1" presStyleCnt="4">
        <dgm:presLayoutVars>
          <dgm:bulletEnabled val="1"/>
        </dgm:presLayoutVars>
      </dgm:prSet>
      <dgm:spPr/>
    </dgm:pt>
    <dgm:pt modelId="{D8B84BB6-8C65-4F8A-96EA-EF4E960FCAAA}" type="pres">
      <dgm:prSet presAssocID="{AA2046BC-80B9-4B6E-8177-CC2E8EA3C72B}" presName="parentText" presStyleLbl="node1" presStyleIdx="2" presStyleCnt="4">
        <dgm:presLayoutVars>
          <dgm:chMax val="0"/>
          <dgm:bulletEnabled val="1"/>
        </dgm:presLayoutVars>
      </dgm:prSet>
      <dgm:spPr/>
    </dgm:pt>
    <dgm:pt modelId="{900C60F6-C0B5-49FF-99D6-D022F3E04402}" type="pres">
      <dgm:prSet presAssocID="{AA2046BC-80B9-4B6E-8177-CC2E8EA3C72B}" presName="childText" presStyleLbl="revTx" presStyleIdx="2" presStyleCnt="4">
        <dgm:presLayoutVars>
          <dgm:bulletEnabled val="1"/>
        </dgm:presLayoutVars>
      </dgm:prSet>
      <dgm:spPr/>
    </dgm:pt>
    <dgm:pt modelId="{B95140F0-581B-44AB-BD84-9AC80B2E0AC7}" type="pres">
      <dgm:prSet presAssocID="{3FEE432A-43B5-4FF7-AD24-B2345E81E136}" presName="parentText" presStyleLbl="node1" presStyleIdx="3" presStyleCnt="4">
        <dgm:presLayoutVars>
          <dgm:chMax val="0"/>
          <dgm:bulletEnabled val="1"/>
        </dgm:presLayoutVars>
      </dgm:prSet>
      <dgm:spPr/>
    </dgm:pt>
    <dgm:pt modelId="{80A1517B-AF0E-4169-B489-B34D4275907C}" type="pres">
      <dgm:prSet presAssocID="{3FEE432A-43B5-4FF7-AD24-B2345E81E136}" presName="childText" presStyleLbl="revTx" presStyleIdx="3" presStyleCnt="4">
        <dgm:presLayoutVars>
          <dgm:bulletEnabled val="1"/>
        </dgm:presLayoutVars>
      </dgm:prSet>
      <dgm:spPr/>
    </dgm:pt>
  </dgm:ptLst>
  <dgm:cxnLst>
    <dgm:cxn modelId="{04E41404-5F0F-485C-83CE-8E11393EB561}" srcId="{9DDE07D9-56F4-4BC3-A970-66BBA98516FA}" destId="{AA2046BC-80B9-4B6E-8177-CC2E8EA3C72B}" srcOrd="2" destOrd="0" parTransId="{F9A6A7A1-01A3-4EB2-8C31-B3A3647CB3DE}" sibTransId="{D3673603-C916-4948-AE92-5BA9F4296C28}"/>
    <dgm:cxn modelId="{AE182022-4012-4E5E-A28E-C8D763C6BAA6}" srcId="{AA2046BC-80B9-4B6E-8177-CC2E8EA3C72B}" destId="{BCF7834F-A1D2-40F3-9A6D-392BE8B2A1C5}" srcOrd="0" destOrd="0" parTransId="{C4F4E1DE-5C62-4795-BB76-E3A942ED2C20}" sibTransId="{DD0FA529-15F1-4CF5-A164-B755F57BA0A4}"/>
    <dgm:cxn modelId="{3FB1932B-7A2F-4617-BAEA-D18E3A18161D}" type="presOf" srcId="{AA2046BC-80B9-4B6E-8177-CC2E8EA3C72B}" destId="{D8B84BB6-8C65-4F8A-96EA-EF4E960FCAAA}" srcOrd="0" destOrd="0" presId="urn:microsoft.com/office/officeart/2005/8/layout/vList2"/>
    <dgm:cxn modelId="{AC8DCE5D-E605-423A-B64F-BE809A293BE4}" type="presOf" srcId="{6B67478F-EA57-410D-A3C1-E6042D77088A}" destId="{048EFC36-F48D-4AD1-BE12-EEC301E32581}" srcOrd="0" destOrd="0" presId="urn:microsoft.com/office/officeart/2005/8/layout/vList2"/>
    <dgm:cxn modelId="{046B8C4D-E9B1-491D-8B0E-3A1317A53840}" srcId="{9DDE07D9-56F4-4BC3-A970-66BBA98516FA}" destId="{38DB5DB5-B743-4219-8800-5982625D1DC5}" srcOrd="0" destOrd="0" parTransId="{F5C0B899-86D3-4896-9423-997C217CA676}" sibTransId="{D5FA766A-624C-44D7-ADBA-6181D35D2554}"/>
    <dgm:cxn modelId="{145AF16F-E21C-4532-ABEA-0E530CF83B46}" type="presOf" srcId="{3FEE432A-43B5-4FF7-AD24-B2345E81E136}" destId="{B95140F0-581B-44AB-BD84-9AC80B2E0AC7}" srcOrd="0" destOrd="0" presId="urn:microsoft.com/office/officeart/2005/8/layout/vList2"/>
    <dgm:cxn modelId="{84197174-B756-423D-B32E-0BC806232909}" srcId="{38DB5DB5-B743-4219-8800-5982625D1DC5}" destId="{D0112389-7B7C-482C-BBD7-FFE47EA04E62}" srcOrd="0" destOrd="0" parTransId="{B36D9920-35F8-4136-8163-8AF5E6FCCA34}" sibTransId="{4D8F6514-37EE-422B-8DE7-E88204D48139}"/>
    <dgm:cxn modelId="{A2CE857C-0269-4CB4-BE63-7DAAA8C8C1FE}" srcId="{9DDE07D9-56F4-4BC3-A970-66BBA98516FA}" destId="{8240624F-1D61-4D90-BB2B-757B446EF693}" srcOrd="1" destOrd="0" parTransId="{02B801AE-05FE-48C6-B13C-B76E1E9210F2}" sibTransId="{CD8AF223-6E23-42BA-A667-A3913BD1D2BF}"/>
    <dgm:cxn modelId="{29EED5A0-06F1-40C9-AE81-657359BC3E13}" type="presOf" srcId="{BCF7834F-A1D2-40F3-9A6D-392BE8B2A1C5}" destId="{900C60F6-C0B5-49FF-99D6-D022F3E04402}" srcOrd="0" destOrd="0" presId="urn:microsoft.com/office/officeart/2005/8/layout/vList2"/>
    <dgm:cxn modelId="{7E8F59B3-C33C-4457-A9DE-8FED7B1294D7}" type="presOf" srcId="{D0112389-7B7C-482C-BBD7-FFE47EA04E62}" destId="{1AC78358-D097-419D-8061-81EC06590CE1}" srcOrd="0" destOrd="0" presId="urn:microsoft.com/office/officeart/2005/8/layout/vList2"/>
    <dgm:cxn modelId="{385AF3B5-4A7B-4688-953F-B4806EAB26DB}" srcId="{3FEE432A-43B5-4FF7-AD24-B2345E81E136}" destId="{7E3EE3CB-6462-4143-8BD9-9EEA589EC1E1}" srcOrd="0" destOrd="0" parTransId="{A1B22CCD-A10C-40D1-96C5-B6CBB896F98F}" sibTransId="{650F1E80-734D-474D-8D2D-3DB588EE83F7}"/>
    <dgm:cxn modelId="{E88220BA-CA79-4D71-828A-A9EEED748C03}" type="presOf" srcId="{8240624F-1D61-4D90-BB2B-757B446EF693}" destId="{81DCF225-75F6-48BB-A3F9-54133C8860C8}" srcOrd="0" destOrd="0" presId="urn:microsoft.com/office/officeart/2005/8/layout/vList2"/>
    <dgm:cxn modelId="{0E725BBB-C5C1-45BF-BB03-395C5CD3BFD8}" srcId="{9DDE07D9-56F4-4BC3-A970-66BBA98516FA}" destId="{3FEE432A-43B5-4FF7-AD24-B2345E81E136}" srcOrd="3" destOrd="0" parTransId="{900679FB-C8EA-4F24-9366-548CA23069BD}" sibTransId="{80619784-3837-4456-A8B8-01EE2B55AAB1}"/>
    <dgm:cxn modelId="{09C9FDC1-2089-4190-B947-CD98F93650F0}" type="presOf" srcId="{38DB5DB5-B743-4219-8800-5982625D1DC5}" destId="{055DFCC9-CFD1-45F5-8418-9DC871855E23}" srcOrd="0" destOrd="0" presId="urn:microsoft.com/office/officeart/2005/8/layout/vList2"/>
    <dgm:cxn modelId="{70BEB7D2-B3F5-462E-A20D-4E2413B2D654}" type="presOf" srcId="{9DDE07D9-56F4-4BC3-A970-66BBA98516FA}" destId="{A75089CB-33F0-44C8-8136-B4B2F7BEDD0E}" srcOrd="0" destOrd="0" presId="urn:microsoft.com/office/officeart/2005/8/layout/vList2"/>
    <dgm:cxn modelId="{FB3F86DB-EF16-4EDF-A894-80E69F229FFC}" srcId="{8240624F-1D61-4D90-BB2B-757B446EF693}" destId="{6B67478F-EA57-410D-A3C1-E6042D77088A}" srcOrd="0" destOrd="0" parTransId="{698F5965-4C4B-4BA8-97D0-97262901D682}" sibTransId="{A486A97D-34FA-4ED9-86F7-05136399A64F}"/>
    <dgm:cxn modelId="{84E333F1-43FF-4E17-AF8A-0F75D2AE8067}" type="presOf" srcId="{7E3EE3CB-6462-4143-8BD9-9EEA589EC1E1}" destId="{80A1517B-AF0E-4169-B489-B34D4275907C}" srcOrd="0" destOrd="0" presId="urn:microsoft.com/office/officeart/2005/8/layout/vList2"/>
    <dgm:cxn modelId="{CD0A75C8-B365-4987-B5DD-FCE0B83FE292}" type="presParOf" srcId="{A75089CB-33F0-44C8-8136-B4B2F7BEDD0E}" destId="{055DFCC9-CFD1-45F5-8418-9DC871855E23}" srcOrd="0" destOrd="0" presId="urn:microsoft.com/office/officeart/2005/8/layout/vList2"/>
    <dgm:cxn modelId="{9CA82905-A8FB-442F-9609-53CB998170BD}" type="presParOf" srcId="{A75089CB-33F0-44C8-8136-B4B2F7BEDD0E}" destId="{1AC78358-D097-419D-8061-81EC06590CE1}" srcOrd="1" destOrd="0" presId="urn:microsoft.com/office/officeart/2005/8/layout/vList2"/>
    <dgm:cxn modelId="{44136C8F-3699-4BCA-9E5F-34A0C0C089C6}" type="presParOf" srcId="{A75089CB-33F0-44C8-8136-B4B2F7BEDD0E}" destId="{81DCF225-75F6-48BB-A3F9-54133C8860C8}" srcOrd="2" destOrd="0" presId="urn:microsoft.com/office/officeart/2005/8/layout/vList2"/>
    <dgm:cxn modelId="{AC99BF0C-9C87-4330-A278-3A9F8F7ACAC8}" type="presParOf" srcId="{A75089CB-33F0-44C8-8136-B4B2F7BEDD0E}" destId="{048EFC36-F48D-4AD1-BE12-EEC301E32581}" srcOrd="3" destOrd="0" presId="urn:microsoft.com/office/officeart/2005/8/layout/vList2"/>
    <dgm:cxn modelId="{E06A217F-F2B1-4E74-81C4-651BB67249F2}" type="presParOf" srcId="{A75089CB-33F0-44C8-8136-B4B2F7BEDD0E}" destId="{D8B84BB6-8C65-4F8A-96EA-EF4E960FCAAA}" srcOrd="4" destOrd="0" presId="urn:microsoft.com/office/officeart/2005/8/layout/vList2"/>
    <dgm:cxn modelId="{DF8FB952-594B-43D4-B832-BF66C50729DF}" type="presParOf" srcId="{A75089CB-33F0-44C8-8136-B4B2F7BEDD0E}" destId="{900C60F6-C0B5-49FF-99D6-D022F3E04402}" srcOrd="5" destOrd="0" presId="urn:microsoft.com/office/officeart/2005/8/layout/vList2"/>
    <dgm:cxn modelId="{A99D23F3-162B-4CBE-8EA2-B091D39E3ABD}" type="presParOf" srcId="{A75089CB-33F0-44C8-8136-B4B2F7BEDD0E}" destId="{B95140F0-581B-44AB-BD84-9AC80B2E0AC7}" srcOrd="6" destOrd="0" presId="urn:microsoft.com/office/officeart/2005/8/layout/vList2"/>
    <dgm:cxn modelId="{F65D768D-8194-4767-B61C-B68B74868004}" type="presParOf" srcId="{A75089CB-33F0-44C8-8136-B4B2F7BEDD0E}" destId="{80A1517B-AF0E-4169-B489-B34D4275907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CA2C5C-4377-4DC9-A748-60FC1A7B2C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D63B07-9DD0-411D-B167-C14F2C46D215}">
      <dgm:prSet/>
      <dgm:spPr/>
      <dgm:t>
        <a:bodyPr/>
        <a:lstStyle/>
        <a:p>
          <a:r>
            <a:rPr lang="en-US"/>
            <a:t>W</a:t>
          </a:r>
          <a:r>
            <a:rPr lang="en-PK"/>
            <a:t>e </a:t>
          </a:r>
          <a:r>
            <a:rPr lang="en-US"/>
            <a:t>have </a:t>
          </a:r>
          <a:r>
            <a:rPr lang="en-PK"/>
            <a:t>demonstrated a model which can recognize handwritten digit. Later it can be extended for character recognition and real-time person’s handwriting. The results can be made more accurate with more convolution layers and a greater number of hidden neurons. It can completely abolish the need for typing. Digit recognition is an excellent prototype problem for learning about neural networks and it gives a great way to develop more advanced techniques of deep learning. </a:t>
          </a:r>
          <a:endParaRPr lang="en-US"/>
        </a:p>
      </dgm:t>
    </dgm:pt>
    <dgm:pt modelId="{52E7C020-0924-4C83-8326-450607E2AAF5}" type="parTrans" cxnId="{B487B329-E962-4082-B4DC-E1128C6F3DA9}">
      <dgm:prSet/>
      <dgm:spPr/>
      <dgm:t>
        <a:bodyPr/>
        <a:lstStyle/>
        <a:p>
          <a:endParaRPr lang="en-US"/>
        </a:p>
      </dgm:t>
    </dgm:pt>
    <dgm:pt modelId="{77D767FA-88EA-439B-A881-F5CBEEE4A70F}" type="sibTrans" cxnId="{B487B329-E962-4082-B4DC-E1128C6F3DA9}">
      <dgm:prSet/>
      <dgm:spPr/>
      <dgm:t>
        <a:bodyPr/>
        <a:lstStyle/>
        <a:p>
          <a:endParaRPr lang="en-US"/>
        </a:p>
      </dgm:t>
    </dgm:pt>
    <dgm:pt modelId="{314FADED-B627-44D6-BDD4-2BD7CF27E550}" type="pres">
      <dgm:prSet presAssocID="{30CA2C5C-4377-4DC9-A748-60FC1A7B2C42}" presName="linear" presStyleCnt="0">
        <dgm:presLayoutVars>
          <dgm:animLvl val="lvl"/>
          <dgm:resizeHandles val="exact"/>
        </dgm:presLayoutVars>
      </dgm:prSet>
      <dgm:spPr/>
    </dgm:pt>
    <dgm:pt modelId="{6EB0FC64-D3F0-4681-A467-FFDAEBF749DE}" type="pres">
      <dgm:prSet presAssocID="{12D63B07-9DD0-411D-B167-C14F2C46D215}" presName="parentText" presStyleLbl="node1" presStyleIdx="0" presStyleCnt="1">
        <dgm:presLayoutVars>
          <dgm:chMax val="0"/>
          <dgm:bulletEnabled val="1"/>
        </dgm:presLayoutVars>
      </dgm:prSet>
      <dgm:spPr/>
    </dgm:pt>
  </dgm:ptLst>
  <dgm:cxnLst>
    <dgm:cxn modelId="{857E2F08-7630-4B94-A866-BF84C91C3273}" type="presOf" srcId="{30CA2C5C-4377-4DC9-A748-60FC1A7B2C42}" destId="{314FADED-B627-44D6-BDD4-2BD7CF27E550}" srcOrd="0" destOrd="0" presId="urn:microsoft.com/office/officeart/2005/8/layout/vList2"/>
    <dgm:cxn modelId="{B487B329-E962-4082-B4DC-E1128C6F3DA9}" srcId="{30CA2C5C-4377-4DC9-A748-60FC1A7B2C42}" destId="{12D63B07-9DD0-411D-B167-C14F2C46D215}" srcOrd="0" destOrd="0" parTransId="{52E7C020-0924-4C83-8326-450607E2AAF5}" sibTransId="{77D767FA-88EA-439B-A881-F5CBEEE4A70F}"/>
    <dgm:cxn modelId="{D135D3E2-73AD-4AE1-BE85-A31687743D26}" type="presOf" srcId="{12D63B07-9DD0-411D-B167-C14F2C46D215}" destId="{6EB0FC64-D3F0-4681-A467-FFDAEBF749DE}" srcOrd="0" destOrd="0" presId="urn:microsoft.com/office/officeart/2005/8/layout/vList2"/>
    <dgm:cxn modelId="{DD161CB0-C251-4308-BCFE-9EAB82302A05}" type="presParOf" srcId="{314FADED-B627-44D6-BDD4-2BD7CF27E550}" destId="{6EB0FC64-D3F0-4681-A467-FFDAEBF749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BAD1C2-CE65-4DC0-9420-58255B0CA1F1}"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4D56A702-7F96-4D6C-9E16-264C3C94CFEE}">
      <dgm:prSet/>
      <dgm:spPr/>
      <dgm:t>
        <a:bodyPr/>
        <a:lstStyle/>
        <a:p>
          <a:r>
            <a:rPr lang="en-US"/>
            <a:t>THANK YOU </a:t>
          </a:r>
          <a:r>
            <a:rPr lang="en-US">
              <a:sym typeface="Wingdings" panose="05000000000000000000" pitchFamily="2" charset="2"/>
            </a:rPr>
            <a:t></a:t>
          </a:r>
          <a:endParaRPr lang="en-US"/>
        </a:p>
      </dgm:t>
    </dgm:pt>
    <dgm:pt modelId="{BA803479-7414-4BC9-8FA5-B0DD90415D58}" type="parTrans" cxnId="{A0CB3D76-2813-4B8C-96DF-162538B4EDAA}">
      <dgm:prSet/>
      <dgm:spPr/>
      <dgm:t>
        <a:bodyPr/>
        <a:lstStyle/>
        <a:p>
          <a:endParaRPr lang="en-US"/>
        </a:p>
      </dgm:t>
    </dgm:pt>
    <dgm:pt modelId="{BF19C980-3865-4BBA-B9EC-B1234C4127B8}" type="sibTrans" cxnId="{A0CB3D76-2813-4B8C-96DF-162538B4EDAA}">
      <dgm:prSet/>
      <dgm:spPr/>
      <dgm:t>
        <a:bodyPr/>
        <a:lstStyle/>
        <a:p>
          <a:endParaRPr lang="en-US"/>
        </a:p>
      </dgm:t>
    </dgm:pt>
    <dgm:pt modelId="{B44C68B2-DC5E-4863-BE40-CD25620E4245}" type="pres">
      <dgm:prSet presAssocID="{1CBAD1C2-CE65-4DC0-9420-58255B0CA1F1}" presName="diagram" presStyleCnt="0">
        <dgm:presLayoutVars>
          <dgm:chPref val="1"/>
          <dgm:dir/>
          <dgm:animOne val="branch"/>
          <dgm:animLvl val="lvl"/>
          <dgm:resizeHandles/>
        </dgm:presLayoutVars>
      </dgm:prSet>
      <dgm:spPr/>
    </dgm:pt>
    <dgm:pt modelId="{3B043A7A-8084-4D63-A7FA-72086E460E46}" type="pres">
      <dgm:prSet presAssocID="{4D56A702-7F96-4D6C-9E16-264C3C94CFEE}" presName="root" presStyleCnt="0"/>
      <dgm:spPr/>
    </dgm:pt>
    <dgm:pt modelId="{33284AC1-48F9-4938-AB93-AF0556A8AE0F}" type="pres">
      <dgm:prSet presAssocID="{4D56A702-7F96-4D6C-9E16-264C3C94CFEE}" presName="rootComposite" presStyleCnt="0"/>
      <dgm:spPr/>
    </dgm:pt>
    <dgm:pt modelId="{8F8945C5-DA1C-4A8A-9398-960E0FF120DA}" type="pres">
      <dgm:prSet presAssocID="{4D56A702-7F96-4D6C-9E16-264C3C94CFEE}" presName="rootText" presStyleLbl="node1" presStyleIdx="0" presStyleCnt="1"/>
      <dgm:spPr/>
    </dgm:pt>
    <dgm:pt modelId="{3E32F8A8-229F-4C41-A454-EBFFE0175CD9}" type="pres">
      <dgm:prSet presAssocID="{4D56A702-7F96-4D6C-9E16-264C3C94CFEE}" presName="rootConnector" presStyleLbl="node1" presStyleIdx="0" presStyleCnt="1"/>
      <dgm:spPr/>
    </dgm:pt>
    <dgm:pt modelId="{1324F660-FB68-48C2-BAB3-8454AA922778}" type="pres">
      <dgm:prSet presAssocID="{4D56A702-7F96-4D6C-9E16-264C3C94CFEE}" presName="childShape" presStyleCnt="0"/>
      <dgm:spPr/>
    </dgm:pt>
  </dgm:ptLst>
  <dgm:cxnLst>
    <dgm:cxn modelId="{A0CB3D76-2813-4B8C-96DF-162538B4EDAA}" srcId="{1CBAD1C2-CE65-4DC0-9420-58255B0CA1F1}" destId="{4D56A702-7F96-4D6C-9E16-264C3C94CFEE}" srcOrd="0" destOrd="0" parTransId="{BA803479-7414-4BC9-8FA5-B0DD90415D58}" sibTransId="{BF19C980-3865-4BBA-B9EC-B1234C4127B8}"/>
    <dgm:cxn modelId="{183D5A88-F115-461F-A9F2-8C51F5479E33}" type="presOf" srcId="{1CBAD1C2-CE65-4DC0-9420-58255B0CA1F1}" destId="{B44C68B2-DC5E-4863-BE40-CD25620E4245}" srcOrd="0" destOrd="0" presId="urn:microsoft.com/office/officeart/2005/8/layout/hierarchy3"/>
    <dgm:cxn modelId="{08A572AF-DED8-484E-B6F6-158B597E2CD3}" type="presOf" srcId="{4D56A702-7F96-4D6C-9E16-264C3C94CFEE}" destId="{3E32F8A8-229F-4C41-A454-EBFFE0175CD9}" srcOrd="1" destOrd="0" presId="urn:microsoft.com/office/officeart/2005/8/layout/hierarchy3"/>
    <dgm:cxn modelId="{DE3F94E7-A83B-4D45-A925-B9968071FB19}" type="presOf" srcId="{4D56A702-7F96-4D6C-9E16-264C3C94CFEE}" destId="{8F8945C5-DA1C-4A8A-9398-960E0FF120DA}" srcOrd="0" destOrd="0" presId="urn:microsoft.com/office/officeart/2005/8/layout/hierarchy3"/>
    <dgm:cxn modelId="{7651D5D7-0659-4B5B-818A-BC4998D4C335}" type="presParOf" srcId="{B44C68B2-DC5E-4863-BE40-CD25620E4245}" destId="{3B043A7A-8084-4D63-A7FA-72086E460E46}" srcOrd="0" destOrd="0" presId="urn:microsoft.com/office/officeart/2005/8/layout/hierarchy3"/>
    <dgm:cxn modelId="{7ED5CAF5-63C8-4684-A3EA-44787C48B076}" type="presParOf" srcId="{3B043A7A-8084-4D63-A7FA-72086E460E46}" destId="{33284AC1-48F9-4938-AB93-AF0556A8AE0F}" srcOrd="0" destOrd="0" presId="urn:microsoft.com/office/officeart/2005/8/layout/hierarchy3"/>
    <dgm:cxn modelId="{4B215725-3FF9-4592-8B5B-ECF3123E99A9}" type="presParOf" srcId="{33284AC1-48F9-4938-AB93-AF0556A8AE0F}" destId="{8F8945C5-DA1C-4A8A-9398-960E0FF120DA}" srcOrd="0" destOrd="0" presId="urn:microsoft.com/office/officeart/2005/8/layout/hierarchy3"/>
    <dgm:cxn modelId="{4198E0CE-28C3-4D3A-AD50-792EE81F72F6}" type="presParOf" srcId="{33284AC1-48F9-4938-AB93-AF0556A8AE0F}" destId="{3E32F8A8-229F-4C41-A454-EBFFE0175CD9}" srcOrd="1" destOrd="0" presId="urn:microsoft.com/office/officeart/2005/8/layout/hierarchy3"/>
    <dgm:cxn modelId="{D790533E-BC1D-4C88-A432-6C68B47FE194}" type="presParOf" srcId="{3B043A7A-8084-4D63-A7FA-72086E460E46}" destId="{1324F660-FB68-48C2-BAB3-8454AA92277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20C69-C943-4B66-821B-0A465722F192}">
      <dsp:nvSpPr>
        <dsp:cNvPr id="0" name=""/>
        <dsp:cNvSpPr/>
      </dsp:nvSpPr>
      <dsp:spPr>
        <a:xfrm>
          <a:off x="0" y="4716"/>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Introduction</a:t>
          </a:r>
        </a:p>
      </dsp:txBody>
      <dsp:txXfrm>
        <a:off x="24588" y="29304"/>
        <a:ext cx="10311325" cy="454509"/>
      </dsp:txXfrm>
    </dsp:sp>
    <dsp:sp modelId="{6DFE7048-6FE0-4E2A-AFC9-EB8F23482105}">
      <dsp:nvSpPr>
        <dsp:cNvPr id="0" name=""/>
        <dsp:cNvSpPr/>
      </dsp:nvSpPr>
      <dsp:spPr>
        <a:xfrm>
          <a:off x="0" y="568881"/>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MNIST Handwritten Digit Classification</a:t>
          </a:r>
        </a:p>
      </dsp:txBody>
      <dsp:txXfrm>
        <a:off x="24588" y="593469"/>
        <a:ext cx="10311325" cy="454509"/>
      </dsp:txXfrm>
    </dsp:sp>
    <dsp:sp modelId="{6B7A7E70-8BB6-4A3A-A53D-BA7E367F649E}">
      <dsp:nvSpPr>
        <dsp:cNvPr id="0" name=""/>
        <dsp:cNvSpPr/>
      </dsp:nvSpPr>
      <dsp:spPr>
        <a:xfrm>
          <a:off x="0" y="1133046"/>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Algorithm we used</a:t>
          </a:r>
        </a:p>
      </dsp:txBody>
      <dsp:txXfrm>
        <a:off x="24588" y="1157634"/>
        <a:ext cx="10311325" cy="454509"/>
      </dsp:txXfrm>
    </dsp:sp>
    <dsp:sp modelId="{508C0BA5-FFCE-40B8-83B1-74F1F868B3B0}">
      <dsp:nvSpPr>
        <dsp:cNvPr id="0" name=""/>
        <dsp:cNvSpPr/>
      </dsp:nvSpPr>
      <dsp:spPr>
        <a:xfrm>
          <a:off x="0" y="1697211"/>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Dry run of Algorithm</a:t>
          </a:r>
        </a:p>
      </dsp:txBody>
      <dsp:txXfrm>
        <a:off x="24588" y="1721799"/>
        <a:ext cx="10311325" cy="454509"/>
      </dsp:txXfrm>
    </dsp:sp>
    <dsp:sp modelId="{14699E42-8A74-4D23-8939-0880DA6AB71A}">
      <dsp:nvSpPr>
        <dsp:cNvPr id="0" name=""/>
        <dsp:cNvSpPr/>
      </dsp:nvSpPr>
      <dsp:spPr>
        <a:xfrm>
          <a:off x="0" y="2261376"/>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Tools &amp; Technologies used</a:t>
          </a:r>
        </a:p>
      </dsp:txBody>
      <dsp:txXfrm>
        <a:off x="24588" y="2285964"/>
        <a:ext cx="10311325" cy="454509"/>
      </dsp:txXfrm>
    </dsp:sp>
    <dsp:sp modelId="{D9375F33-E5BE-4ED9-A102-CA39F3C24A7F}">
      <dsp:nvSpPr>
        <dsp:cNvPr id="0" name=""/>
        <dsp:cNvSpPr/>
      </dsp:nvSpPr>
      <dsp:spPr>
        <a:xfrm>
          <a:off x="0" y="2825541"/>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Output screenshot of final result</a:t>
          </a:r>
        </a:p>
      </dsp:txBody>
      <dsp:txXfrm>
        <a:off x="24588" y="2850129"/>
        <a:ext cx="10311325" cy="454509"/>
      </dsp:txXfrm>
    </dsp:sp>
    <dsp:sp modelId="{9B5F9A1B-D709-4D26-B368-ADEFFEB827F2}">
      <dsp:nvSpPr>
        <dsp:cNvPr id="0" name=""/>
        <dsp:cNvSpPr/>
      </dsp:nvSpPr>
      <dsp:spPr>
        <a:xfrm>
          <a:off x="0" y="3389706"/>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YouTube Video Link</a:t>
          </a:r>
        </a:p>
      </dsp:txBody>
      <dsp:txXfrm>
        <a:off x="24588" y="3414294"/>
        <a:ext cx="10311325" cy="454509"/>
      </dsp:txXfrm>
    </dsp:sp>
    <dsp:sp modelId="{0DF7E634-D801-45DA-9641-7E03C89B7C90}">
      <dsp:nvSpPr>
        <dsp:cNvPr id="0" name=""/>
        <dsp:cNvSpPr/>
      </dsp:nvSpPr>
      <dsp:spPr>
        <a:xfrm>
          <a:off x="0" y="3953871"/>
          <a:ext cx="10360501"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Conclusion</a:t>
          </a:r>
        </a:p>
      </dsp:txBody>
      <dsp:txXfrm>
        <a:off x="24588" y="3978459"/>
        <a:ext cx="10311325"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A07F2-4F49-48C1-A590-3469FEBD8542}">
      <dsp:nvSpPr>
        <dsp:cNvPr id="0" name=""/>
        <dsp:cNvSpPr/>
      </dsp:nvSpPr>
      <dsp:spPr>
        <a:xfrm>
          <a:off x="0" y="28253"/>
          <a:ext cx="9844081" cy="15701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Humans can visually sense the world around them by using their eyes and brains. Computer visions work on enabling computers to see and process images in the same way that human vision does. There are many algorithms that are developed in the field of computer vision to recognize images. </a:t>
          </a:r>
        </a:p>
      </dsp:txBody>
      <dsp:txXfrm>
        <a:off x="76648" y="104901"/>
        <a:ext cx="9690785" cy="1416844"/>
      </dsp:txXfrm>
    </dsp:sp>
    <dsp:sp modelId="{E0A4ABBC-B013-4980-A27B-0985F42C7AAB}">
      <dsp:nvSpPr>
        <dsp:cNvPr id="0" name=""/>
        <dsp:cNvSpPr/>
      </dsp:nvSpPr>
      <dsp:spPr>
        <a:xfrm>
          <a:off x="0" y="1661753"/>
          <a:ext cx="9844081" cy="15701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goal of this work is to create a model to identify and determine the handwritten digits from its data sets with better accuracy and aim to complete this by using the concepts of Convolutional Neural Network and MNIST dataset.</a:t>
          </a:r>
        </a:p>
      </dsp:txBody>
      <dsp:txXfrm>
        <a:off x="76648" y="1738401"/>
        <a:ext cx="9690785" cy="1416844"/>
      </dsp:txXfrm>
    </dsp:sp>
    <dsp:sp modelId="{D3E92E02-801B-4398-9099-9E9F05DEC4DC}">
      <dsp:nvSpPr>
        <dsp:cNvPr id="0" name=""/>
        <dsp:cNvSpPr/>
      </dsp:nvSpPr>
      <dsp:spPr>
        <a:xfrm>
          <a:off x="0" y="3295253"/>
          <a:ext cx="9844081" cy="15701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Utilizing these deep learning techniques, a high amount of accuracy can be obtained in recognizing handwritten digits. This technique can be used to make the model test with the robotics or in creating artificial brain.</a:t>
          </a:r>
        </a:p>
      </dsp:txBody>
      <dsp:txXfrm>
        <a:off x="76648" y="3371901"/>
        <a:ext cx="9690785" cy="1416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F0198-94D2-4633-8D4C-86625C9895F1}">
      <dsp:nvSpPr>
        <dsp:cNvPr id="0" name=""/>
        <dsp:cNvSpPr/>
      </dsp:nvSpPr>
      <dsp:spPr>
        <a:xfrm>
          <a:off x="0" y="62164"/>
          <a:ext cx="9844081" cy="1352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Adam Optimizer Algorithm </a:t>
          </a:r>
          <a:r>
            <a:rPr lang="en-US" sz="3400" kern="1200"/>
            <a:t>is used. We used Adam optimizer algorithm because of its following features:</a:t>
          </a:r>
        </a:p>
      </dsp:txBody>
      <dsp:txXfrm>
        <a:off x="66025" y="128189"/>
        <a:ext cx="9712031" cy="1220470"/>
      </dsp:txXfrm>
    </dsp:sp>
    <dsp:sp modelId="{9910CBDB-C9C9-4EEA-A271-91C52929B22E}">
      <dsp:nvSpPr>
        <dsp:cNvPr id="0" name=""/>
        <dsp:cNvSpPr/>
      </dsp:nvSpPr>
      <dsp:spPr>
        <a:xfrm>
          <a:off x="0" y="1414684"/>
          <a:ext cx="9844081" cy="274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55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a:t>Straightforward to implement.</a:t>
          </a:r>
        </a:p>
        <a:p>
          <a:pPr marL="228600" lvl="1" indent="-228600" algn="l" defTabSz="1200150">
            <a:lnSpc>
              <a:spcPct val="90000"/>
            </a:lnSpc>
            <a:spcBef>
              <a:spcPct val="0"/>
            </a:spcBef>
            <a:spcAft>
              <a:spcPct val="20000"/>
            </a:spcAft>
            <a:buChar char="•"/>
          </a:pPr>
          <a:r>
            <a:rPr lang="en-US" sz="2700" kern="1200"/>
            <a:t>Computationally efficient.</a:t>
          </a:r>
        </a:p>
        <a:p>
          <a:pPr marL="228600" lvl="1" indent="-228600" algn="l" defTabSz="1200150">
            <a:lnSpc>
              <a:spcPct val="90000"/>
            </a:lnSpc>
            <a:spcBef>
              <a:spcPct val="0"/>
            </a:spcBef>
            <a:spcAft>
              <a:spcPct val="20000"/>
            </a:spcAft>
            <a:buChar char="•"/>
          </a:pPr>
          <a:r>
            <a:rPr lang="en-US" sz="2700" kern="1200"/>
            <a:t>Little memory requirements.</a:t>
          </a:r>
        </a:p>
        <a:p>
          <a:pPr marL="228600" lvl="1" indent="-228600" algn="l" defTabSz="1200150">
            <a:lnSpc>
              <a:spcPct val="90000"/>
            </a:lnSpc>
            <a:spcBef>
              <a:spcPct val="0"/>
            </a:spcBef>
            <a:spcAft>
              <a:spcPct val="20000"/>
            </a:spcAft>
            <a:buChar char="•"/>
          </a:pPr>
          <a:r>
            <a:rPr lang="en-US" sz="2700" kern="1200"/>
            <a:t>Faster computation time.</a:t>
          </a:r>
        </a:p>
        <a:p>
          <a:pPr marL="228600" lvl="1" indent="-228600" algn="l" defTabSz="1200150">
            <a:lnSpc>
              <a:spcPct val="90000"/>
            </a:lnSpc>
            <a:spcBef>
              <a:spcPct val="0"/>
            </a:spcBef>
            <a:spcAft>
              <a:spcPct val="20000"/>
            </a:spcAft>
            <a:buChar char="•"/>
          </a:pPr>
          <a:r>
            <a:rPr lang="en-US" sz="2700" kern="1200"/>
            <a:t>Hyper-parameters have intuitive interpretation and typically require little tuning.</a:t>
          </a:r>
        </a:p>
      </dsp:txBody>
      <dsp:txXfrm>
        <a:off x="0" y="1414684"/>
        <a:ext cx="9844081" cy="2744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DFCC9-CFD1-45F5-8418-9DC871855E23}">
      <dsp:nvSpPr>
        <dsp:cNvPr id="0" name=""/>
        <dsp:cNvSpPr/>
      </dsp:nvSpPr>
      <dsp:spPr>
        <a:xfrm>
          <a:off x="0" y="31955"/>
          <a:ext cx="11500265"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Libraries:</a:t>
          </a:r>
        </a:p>
      </dsp:txBody>
      <dsp:txXfrm>
        <a:off x="26930" y="58885"/>
        <a:ext cx="11446405" cy="497795"/>
      </dsp:txXfrm>
    </dsp:sp>
    <dsp:sp modelId="{1AC78358-D097-419D-8061-81EC06590CE1}">
      <dsp:nvSpPr>
        <dsp:cNvPr id="0" name=""/>
        <dsp:cNvSpPr/>
      </dsp:nvSpPr>
      <dsp:spPr>
        <a:xfrm>
          <a:off x="0" y="583610"/>
          <a:ext cx="1150026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1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TensorFlow, NumPy, Keras.</a:t>
          </a:r>
        </a:p>
      </dsp:txBody>
      <dsp:txXfrm>
        <a:off x="0" y="583610"/>
        <a:ext cx="11500265" cy="380880"/>
      </dsp:txXfrm>
    </dsp:sp>
    <dsp:sp modelId="{81DCF225-75F6-48BB-A3F9-54133C8860C8}">
      <dsp:nvSpPr>
        <dsp:cNvPr id="0" name=""/>
        <dsp:cNvSpPr/>
      </dsp:nvSpPr>
      <dsp:spPr>
        <a:xfrm>
          <a:off x="0" y="964490"/>
          <a:ext cx="11500265"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Tools:</a:t>
          </a:r>
        </a:p>
      </dsp:txBody>
      <dsp:txXfrm>
        <a:off x="26930" y="991420"/>
        <a:ext cx="11446405" cy="497795"/>
      </dsp:txXfrm>
    </dsp:sp>
    <dsp:sp modelId="{048EFC36-F48D-4AD1-BE12-EEC301E32581}">
      <dsp:nvSpPr>
        <dsp:cNvPr id="0" name=""/>
        <dsp:cNvSpPr/>
      </dsp:nvSpPr>
      <dsp:spPr>
        <a:xfrm>
          <a:off x="0" y="1516146"/>
          <a:ext cx="1150026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1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Anaconda, PyCharm, Jupiter Notebook, Visual Studio Code, Google Browsers.</a:t>
          </a:r>
        </a:p>
      </dsp:txBody>
      <dsp:txXfrm>
        <a:off x="0" y="1516146"/>
        <a:ext cx="11500265" cy="380880"/>
      </dsp:txXfrm>
    </dsp:sp>
    <dsp:sp modelId="{D8B84BB6-8C65-4F8A-96EA-EF4E960FCAAA}">
      <dsp:nvSpPr>
        <dsp:cNvPr id="0" name=""/>
        <dsp:cNvSpPr/>
      </dsp:nvSpPr>
      <dsp:spPr>
        <a:xfrm>
          <a:off x="0" y="1897026"/>
          <a:ext cx="11500265"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Language:</a:t>
          </a:r>
        </a:p>
      </dsp:txBody>
      <dsp:txXfrm>
        <a:off x="26930" y="1923956"/>
        <a:ext cx="11446405" cy="497795"/>
      </dsp:txXfrm>
    </dsp:sp>
    <dsp:sp modelId="{900C60F6-C0B5-49FF-99D6-D022F3E04402}">
      <dsp:nvSpPr>
        <dsp:cNvPr id="0" name=""/>
        <dsp:cNvSpPr/>
      </dsp:nvSpPr>
      <dsp:spPr>
        <a:xfrm>
          <a:off x="0" y="2448681"/>
          <a:ext cx="1150026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1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Python.</a:t>
          </a:r>
        </a:p>
      </dsp:txBody>
      <dsp:txXfrm>
        <a:off x="0" y="2448681"/>
        <a:ext cx="11500265" cy="380880"/>
      </dsp:txXfrm>
    </dsp:sp>
    <dsp:sp modelId="{B95140F0-581B-44AB-BD84-9AC80B2E0AC7}">
      <dsp:nvSpPr>
        <dsp:cNvPr id="0" name=""/>
        <dsp:cNvSpPr/>
      </dsp:nvSpPr>
      <dsp:spPr>
        <a:xfrm>
          <a:off x="0" y="2829561"/>
          <a:ext cx="11500265"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Frontend:</a:t>
          </a:r>
        </a:p>
      </dsp:txBody>
      <dsp:txXfrm>
        <a:off x="26930" y="2856491"/>
        <a:ext cx="11446405" cy="497795"/>
      </dsp:txXfrm>
    </dsp:sp>
    <dsp:sp modelId="{80A1517B-AF0E-4169-B489-B34D4275907C}">
      <dsp:nvSpPr>
        <dsp:cNvPr id="0" name=""/>
        <dsp:cNvSpPr/>
      </dsp:nvSpPr>
      <dsp:spPr>
        <a:xfrm>
          <a:off x="0" y="3381216"/>
          <a:ext cx="1150026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1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Streamlit. It is an open-source app framework in Python language.</a:t>
          </a:r>
        </a:p>
      </dsp:txBody>
      <dsp:txXfrm>
        <a:off x="0" y="3381216"/>
        <a:ext cx="11500265" cy="380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0FC64-D3F0-4681-A467-FFDAEBF749DE}">
      <dsp:nvSpPr>
        <dsp:cNvPr id="0" name=""/>
        <dsp:cNvSpPr/>
      </dsp:nvSpPr>
      <dsp:spPr>
        <a:xfrm>
          <a:off x="0" y="91771"/>
          <a:ext cx="9844081" cy="292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a:t>
          </a:r>
          <a:r>
            <a:rPr lang="en-PK" sz="2500" kern="1200"/>
            <a:t>e </a:t>
          </a:r>
          <a:r>
            <a:rPr lang="en-US" sz="2500" kern="1200"/>
            <a:t>have </a:t>
          </a:r>
          <a:r>
            <a:rPr lang="en-PK" sz="2500" kern="1200"/>
            <a:t>demonstrated a model which can recognize handwritten digit. Later it can be extended for character recognition and real-time person’s handwriting. The results can be made more accurate with more convolution layers and a greater number of hidden neurons. It can completely abolish the need for typing. Digit recognition is an excellent prototype problem for learning about neural networks and it gives a great way to develop more advanced techniques of deep learning. </a:t>
          </a:r>
          <a:endParaRPr lang="en-US" sz="2500" kern="1200"/>
        </a:p>
      </dsp:txBody>
      <dsp:txXfrm>
        <a:off x="142787" y="234558"/>
        <a:ext cx="9558507" cy="2639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945C5-DA1C-4A8A-9398-960E0FF120DA}">
      <dsp:nvSpPr>
        <dsp:cNvPr id="0" name=""/>
        <dsp:cNvSpPr/>
      </dsp:nvSpPr>
      <dsp:spPr>
        <a:xfrm>
          <a:off x="1067040" y="299"/>
          <a:ext cx="5642783" cy="28213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THANK YOU </a:t>
          </a:r>
          <a:r>
            <a:rPr lang="en-US" sz="6500" kern="1200">
              <a:sym typeface="Wingdings" panose="05000000000000000000" pitchFamily="2" charset="2"/>
            </a:rPr>
            <a:t></a:t>
          </a:r>
          <a:endParaRPr lang="en-US" sz="6500" kern="1200"/>
        </a:p>
      </dsp:txBody>
      <dsp:txXfrm>
        <a:off x="1149676" y="82935"/>
        <a:ext cx="5477511" cy="26561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9/10/2022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9/10/2022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030" y="-99392"/>
            <a:ext cx="10297144" cy="2809529"/>
          </a:xfrm>
        </p:spPr>
        <p:txBody>
          <a:bodyPr>
            <a:normAutofit/>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MNIST HANDWRITTEN DIGIT CLASSIFICATION</a:t>
            </a:r>
            <a:br>
              <a:rPr lang="en-PK"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5" name="Subtitle 4"/>
          <p:cNvSpPr>
            <a:spLocks noGrp="1"/>
          </p:cNvSpPr>
          <p:nvPr>
            <p:ph type="subTitle" idx="1"/>
          </p:nvPr>
        </p:nvSpPr>
        <p:spPr>
          <a:xfrm>
            <a:off x="1845940" y="2552700"/>
            <a:ext cx="9001000" cy="2172444"/>
          </a:xfrm>
        </p:spPr>
        <p:txBody>
          <a:bodyPr>
            <a:normAutofit/>
          </a:bodyPr>
          <a:lstStyle/>
          <a:p>
            <a:pPr algn="ctr">
              <a:lnSpc>
                <a:spcPct val="107000"/>
              </a:lnSpc>
              <a:spcAft>
                <a:spcPts val="800"/>
              </a:spcAft>
            </a:pPr>
            <a:r>
              <a:rPr lang="en-US" sz="2400" b="1" dirty="0">
                <a:solidFill>
                  <a:schemeClr val="tx1"/>
                </a:solidFill>
                <a:effectLst/>
                <a:highlight>
                  <a:srgbClr val="008080"/>
                </a:highlight>
                <a:latin typeface="Times New Roman" panose="02020603050405020304" pitchFamily="18" charset="0"/>
                <a:ea typeface="Calibri" panose="020F0502020204030204" pitchFamily="34" charset="0"/>
                <a:cs typeface="Times New Roman" panose="02020603050405020304" pitchFamily="18" charset="0"/>
              </a:rPr>
              <a:t>Internship Project at Neurons Solution</a:t>
            </a:r>
            <a:endParaRPr lang="en-US" sz="2400" b="1" dirty="0">
              <a:solidFill>
                <a:schemeClr val="tx1"/>
              </a:solidFill>
              <a:highlight>
                <a:srgbClr val="008080"/>
              </a:highligh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solidFill>
                  <a:schemeClr val="tx1"/>
                </a:solidFill>
                <a:effectLst/>
                <a:highlight>
                  <a:srgbClr val="008080"/>
                </a:highlight>
                <a:latin typeface="Times New Roman" panose="02020603050405020304" pitchFamily="18" charset="0"/>
                <a:ea typeface="Calibri" panose="020F0502020204030204" pitchFamily="34" charset="0"/>
                <a:cs typeface="Times New Roman" panose="02020603050405020304" pitchFamily="18" charset="0"/>
              </a:rPr>
              <a:t>Artificial Intelligence (Robotics)</a:t>
            </a:r>
            <a:endParaRPr lang="en-PK" sz="2400" b="1" dirty="0">
              <a:solidFill>
                <a:schemeClr val="tx1"/>
              </a:solidFill>
              <a:effectLst/>
              <a:highlight>
                <a:srgbClr val="008080"/>
              </a:highligh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solidFill>
                  <a:schemeClr val="tx1"/>
                </a:solidFill>
                <a:effectLst/>
                <a:highlight>
                  <a:srgbClr val="008080"/>
                </a:highlight>
                <a:latin typeface="Times New Roman" panose="02020603050405020304" pitchFamily="18" charset="0"/>
                <a:ea typeface="Calibri" panose="020F0502020204030204" pitchFamily="34" charset="0"/>
                <a:cs typeface="Times New Roman" panose="02020603050405020304" pitchFamily="18" charset="0"/>
              </a:rPr>
              <a:t>Group#: 1</a:t>
            </a:r>
            <a:endParaRPr lang="en-PK" sz="2400" b="1" dirty="0">
              <a:solidFill>
                <a:schemeClr val="tx1"/>
              </a:solidFill>
              <a:effectLst/>
              <a:highlight>
                <a:srgbClr val="00808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2C9AF2B4-A32F-74FF-6D21-F36C95C6670F}"/>
              </a:ext>
            </a:extLst>
          </p:cNvPr>
          <p:cNvSpPr txBox="1"/>
          <p:nvPr/>
        </p:nvSpPr>
        <p:spPr>
          <a:xfrm>
            <a:off x="549796" y="4005064"/>
            <a:ext cx="3240360" cy="2068708"/>
          </a:xfrm>
          <a:prstGeom prst="rect">
            <a:avLst/>
          </a:prstGeom>
          <a:noFill/>
        </p:spPr>
        <p:txBody>
          <a:bodyPr wrap="square">
            <a:spAutoFit/>
          </a:bodyPr>
          <a:lstStyle/>
          <a:p>
            <a:pPr algn="ctr">
              <a:lnSpc>
                <a:spcPct val="107000"/>
              </a:lnSpc>
              <a:spcAft>
                <a:spcPts val="800"/>
              </a:spcAft>
            </a:pPr>
            <a:r>
              <a:rPr lang="en-US" b="1" u="sng" dirty="0">
                <a:solidFill>
                  <a:schemeClr val="bg1"/>
                </a:solidFill>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Group Members:</a:t>
            </a:r>
          </a:p>
          <a:p>
            <a:pPr algn="ct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Sana Akbar</a:t>
            </a:r>
          </a:p>
          <a:p>
            <a:pPr algn="ct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Ubaida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Waheed</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Muneeba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Mehmood</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Shehla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Ibrar</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Conclusion:</a:t>
            </a:r>
          </a:p>
        </p:txBody>
      </p:sp>
      <p:graphicFrame>
        <p:nvGraphicFramePr>
          <p:cNvPr id="4" name="Diagram 3">
            <a:extLst>
              <a:ext uri="{FF2B5EF4-FFF2-40B4-BE49-F238E27FC236}">
                <a16:creationId xmlns:a16="http://schemas.microsoft.com/office/drawing/2014/main" id="{5101D9D2-8E5E-8110-852C-C01C1A01BB36}"/>
              </a:ext>
            </a:extLst>
          </p:cNvPr>
          <p:cNvGraphicFramePr/>
          <p:nvPr/>
        </p:nvGraphicFramePr>
        <p:xfrm>
          <a:off x="1218883" y="1844824"/>
          <a:ext cx="9844081" cy="310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1585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D0170CF-A27C-82B5-FB3E-455DBB25D9D4}"/>
              </a:ext>
            </a:extLst>
          </p:cNvPr>
          <p:cNvGraphicFramePr/>
          <p:nvPr/>
        </p:nvGraphicFramePr>
        <p:xfrm>
          <a:off x="2205980" y="1556792"/>
          <a:ext cx="7776864" cy="2821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p>
        </p:txBody>
      </p:sp>
      <p:graphicFrame>
        <p:nvGraphicFramePr>
          <p:cNvPr id="2" name="Content Placeholder 1">
            <a:extLst>
              <a:ext uri="{FF2B5EF4-FFF2-40B4-BE49-F238E27FC236}">
                <a16:creationId xmlns:a16="http://schemas.microsoft.com/office/drawing/2014/main" id="{7AC4B794-1ACB-E430-556A-2B00F267187D}"/>
              </a:ext>
            </a:extLst>
          </p:cNvPr>
          <p:cNvGraphicFramePr>
            <a:graphicFrameLocks noGrp="1"/>
          </p:cNvGraphicFramePr>
          <p:nvPr>
            <p:ph idx="1"/>
            <p:extLst>
              <p:ext uri="{D42A27DB-BD31-4B8C-83A1-F6EECF244321}">
                <p14:modId xmlns:p14="http://schemas.microsoft.com/office/powerpoint/2010/main" val="3192163997"/>
              </p:ext>
            </p:extLst>
          </p:nvPr>
        </p:nvGraphicFramePr>
        <p:xfrm>
          <a:off x="1218883" y="1701797"/>
          <a:ext cx="10360501" cy="446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Introduction:</a:t>
            </a:r>
          </a:p>
        </p:txBody>
      </p:sp>
      <p:graphicFrame>
        <p:nvGraphicFramePr>
          <p:cNvPr id="4" name="Diagram 3">
            <a:extLst>
              <a:ext uri="{FF2B5EF4-FFF2-40B4-BE49-F238E27FC236}">
                <a16:creationId xmlns:a16="http://schemas.microsoft.com/office/drawing/2014/main" id="{835131FE-D152-8403-4339-A6FD0930ECC4}"/>
              </a:ext>
            </a:extLst>
          </p:cNvPr>
          <p:cNvGraphicFramePr/>
          <p:nvPr/>
        </p:nvGraphicFramePr>
        <p:xfrm>
          <a:off x="1218883" y="1844824"/>
          <a:ext cx="9844081" cy="4893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MNIST Handwritten Digit Classification:</a:t>
            </a:r>
          </a:p>
        </p:txBody>
      </p:sp>
      <p:sp>
        <p:nvSpPr>
          <p:cNvPr id="2" name="TextBox 1">
            <a:extLst>
              <a:ext uri="{FF2B5EF4-FFF2-40B4-BE49-F238E27FC236}">
                <a16:creationId xmlns:a16="http://schemas.microsoft.com/office/drawing/2014/main" id="{C920514E-0F5D-D811-56FD-106DEBF81476}"/>
              </a:ext>
            </a:extLst>
          </p:cNvPr>
          <p:cNvSpPr txBox="1"/>
          <p:nvPr/>
        </p:nvSpPr>
        <p:spPr>
          <a:xfrm>
            <a:off x="1218883" y="1844824"/>
            <a:ext cx="9844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 acronym stands for </a:t>
            </a:r>
            <a:r>
              <a:rPr lang="en-US" b="1" dirty="0">
                <a:effectLst/>
                <a:latin typeface="Times New Roman" panose="02020603050405020304" pitchFamily="18" charset="0"/>
                <a:ea typeface="Calibri" panose="020F0502020204030204" pitchFamily="34" charset="0"/>
              </a:rPr>
              <a:t>“Modified National Institute of Standards and Technology</a:t>
            </a:r>
            <a:r>
              <a:rPr lang="en-US" dirty="0">
                <a:effectLst/>
                <a:latin typeface="Times New Roman" panose="02020603050405020304" pitchFamily="18" charset="0"/>
                <a:ea typeface="Calibri" panose="020F0502020204030204" pitchFamily="34" charset="0"/>
              </a:rPr>
              <a:t>”.</a:t>
            </a:r>
          </a:p>
          <a:p>
            <a:r>
              <a:rPr lang="en-US"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MNIST is a built-in dataset provided by </a:t>
            </a:r>
            <a:r>
              <a:rPr lang="en-US" dirty="0" err="1">
                <a:effectLst/>
                <a:latin typeface="Times New Roman" panose="02020603050405020304" pitchFamily="18" charset="0"/>
                <a:ea typeface="Calibri" panose="020F0502020204030204" pitchFamily="34" charset="0"/>
              </a:rPr>
              <a:t>Keras</a:t>
            </a:r>
            <a:r>
              <a:rPr lang="en-US" dirty="0">
                <a:effectLst/>
                <a:latin typeface="Times New Roman" panose="02020603050405020304" pitchFamily="18" charset="0"/>
                <a:ea typeface="Calibri" panose="020F0502020204030204" pitchFamily="34" charset="0"/>
              </a:rPr>
              <a:t>., a library of deep learning.</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MNIST dataset has a training set of 60,000 examples and a test set of 10,000 examples. </a:t>
            </a:r>
          </a:p>
          <a:p>
            <a:pPr marL="285750" indent="-28575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All the grayscale images of handwritten single digits between 0 and 9 in the dataset are of 28 ×28 pixels.</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Training of the network is done by this dataset.</a:t>
            </a:r>
            <a:endParaRPr lang="en-PK" dirty="0"/>
          </a:p>
        </p:txBody>
      </p:sp>
    </p:spTree>
    <p:extLst>
      <p:ext uri="{BB962C8B-B14F-4D97-AF65-F5344CB8AC3E}">
        <p14:creationId xmlns:p14="http://schemas.microsoft.com/office/powerpoint/2010/main" val="13813245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Algorithm we used:</a:t>
            </a:r>
          </a:p>
        </p:txBody>
      </p:sp>
      <p:graphicFrame>
        <p:nvGraphicFramePr>
          <p:cNvPr id="4" name="Diagram 3">
            <a:extLst>
              <a:ext uri="{FF2B5EF4-FFF2-40B4-BE49-F238E27FC236}">
                <a16:creationId xmlns:a16="http://schemas.microsoft.com/office/drawing/2014/main" id="{98EAB2BB-B603-67DE-4D31-04B662039251}"/>
              </a:ext>
            </a:extLst>
          </p:cNvPr>
          <p:cNvGraphicFramePr/>
          <p:nvPr/>
        </p:nvGraphicFramePr>
        <p:xfrm>
          <a:off x="1218883" y="1844824"/>
          <a:ext cx="9844081" cy="4221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221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571500" indent="-571500">
              <a:buFont typeface="Wingdings" panose="05000000000000000000" pitchFamily="2" charset="2"/>
              <a:buChar char="q"/>
            </a:pPr>
            <a:r>
              <a:rPr lang="en-US" u="sng" dirty="0"/>
              <a:t>Dry run of algorithm:</a:t>
            </a:r>
          </a:p>
        </p:txBody>
      </p:sp>
      <p:pic>
        <p:nvPicPr>
          <p:cNvPr id="5" name="Content Placeholder 4">
            <a:extLst>
              <a:ext uri="{FF2B5EF4-FFF2-40B4-BE49-F238E27FC236}">
                <a16:creationId xmlns:a16="http://schemas.microsoft.com/office/drawing/2014/main" id="{7A2645CC-C416-CC48-F29F-438F9C837C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8884" y="1701800"/>
            <a:ext cx="4587496" cy="4967560"/>
          </a:xfrm>
        </p:spPr>
      </p:pic>
      <p:pic>
        <p:nvPicPr>
          <p:cNvPr id="12" name="Content Placeholder 11">
            <a:extLst>
              <a:ext uri="{FF2B5EF4-FFF2-40B4-BE49-F238E27FC236}">
                <a16:creationId xmlns:a16="http://schemas.microsoft.com/office/drawing/2014/main" id="{66936BE2-EE67-B003-5730-A8D3B5DC0AC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77148" y="1701800"/>
            <a:ext cx="4457823" cy="4967560"/>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Tools &amp;  Technologies:</a:t>
            </a:r>
          </a:p>
        </p:txBody>
      </p:sp>
      <p:graphicFrame>
        <p:nvGraphicFramePr>
          <p:cNvPr id="4" name="Diagram 3">
            <a:extLst>
              <a:ext uri="{FF2B5EF4-FFF2-40B4-BE49-F238E27FC236}">
                <a16:creationId xmlns:a16="http://schemas.microsoft.com/office/drawing/2014/main" id="{3829EB44-6EF0-DC0F-FC28-99D9CCA973D3}"/>
              </a:ext>
            </a:extLst>
          </p:cNvPr>
          <p:cNvGraphicFramePr/>
          <p:nvPr/>
        </p:nvGraphicFramePr>
        <p:xfrm>
          <a:off x="1218883" y="1844824"/>
          <a:ext cx="11500265" cy="3794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227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571500" indent="-571500">
              <a:buFont typeface="Wingdings" panose="05000000000000000000" pitchFamily="2" charset="2"/>
              <a:buChar char="q"/>
            </a:pPr>
            <a:r>
              <a:rPr lang="en-US" u="sng" dirty="0"/>
              <a:t>Output screenshot of final output:</a:t>
            </a:r>
          </a:p>
        </p:txBody>
      </p:sp>
      <p:pic>
        <p:nvPicPr>
          <p:cNvPr id="9" name="Content Placeholder 8">
            <a:extLst>
              <a:ext uri="{FF2B5EF4-FFF2-40B4-BE49-F238E27FC236}">
                <a16:creationId xmlns:a16="http://schemas.microsoft.com/office/drawing/2014/main" id="{3F403E33-2A42-ABE4-E190-087CA6AB90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22204" y="1498601"/>
            <a:ext cx="3502620" cy="5104438"/>
          </a:xfrm>
        </p:spPr>
      </p:pic>
    </p:spTree>
    <p:extLst>
      <p:ext uri="{BB962C8B-B14F-4D97-AF65-F5344CB8AC3E}">
        <p14:creationId xmlns:p14="http://schemas.microsoft.com/office/powerpoint/2010/main" val="3748206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anose="05000000000000000000" pitchFamily="2" charset="2"/>
              <a:buChar char="q"/>
            </a:pPr>
            <a:r>
              <a:rPr lang="en-US" u="sng" dirty="0"/>
              <a:t>YouTube Video Link:</a:t>
            </a:r>
          </a:p>
        </p:txBody>
      </p:sp>
      <p:sp>
        <p:nvSpPr>
          <p:cNvPr id="2" name="TextBox 1">
            <a:extLst>
              <a:ext uri="{FF2B5EF4-FFF2-40B4-BE49-F238E27FC236}">
                <a16:creationId xmlns:a16="http://schemas.microsoft.com/office/drawing/2014/main" id="{C920514E-0F5D-D811-56FD-106DEBF81476}"/>
              </a:ext>
            </a:extLst>
          </p:cNvPr>
          <p:cNvSpPr txBox="1"/>
          <p:nvPr/>
        </p:nvSpPr>
        <p:spPr>
          <a:xfrm>
            <a:off x="1218883" y="1844824"/>
            <a:ext cx="9844081" cy="1261884"/>
          </a:xfrm>
          <a:prstGeom prst="rect">
            <a:avLst/>
          </a:prstGeom>
          <a:noFill/>
        </p:spPr>
        <p:txBody>
          <a:bodyPr wrap="square" rtlCol="0">
            <a:spAutoFit/>
          </a:bodyPr>
          <a:lstStyle/>
          <a:p>
            <a:pPr marL="285750" indent="-285750">
              <a:buFont typeface="Arial" panose="020B0604020202020204" pitchFamily="34" charset="0"/>
              <a:buChar char="•"/>
            </a:pPr>
            <a:endParaRPr lang="en-PK" sz="20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a:t>https://youtu.be/oUFQaCXrTQ8</a:t>
            </a:r>
          </a:p>
          <a:p>
            <a:pPr marL="285750" indent="-285750">
              <a:buFont typeface="Arial" panose="020B0604020202020204" pitchFamily="34" charset="0"/>
              <a:buChar char="•"/>
            </a:pPr>
            <a:endParaRPr lang="en-PK" sz="2800" dirty="0"/>
          </a:p>
        </p:txBody>
      </p:sp>
    </p:spTree>
    <p:extLst>
      <p:ext uri="{BB962C8B-B14F-4D97-AF65-F5344CB8AC3E}">
        <p14:creationId xmlns:p14="http://schemas.microsoft.com/office/powerpoint/2010/main" val="1896124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65</TotalTime>
  <Words>473</Words>
  <Application>Microsoft Office PowerPoint</Application>
  <PresentationFormat>Custom</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Tech 16x9</vt:lpstr>
      <vt:lpstr>MNIST HANDWRITTEN DIGIT CLASSIFICATION </vt:lpstr>
      <vt:lpstr>Table Of Contents:</vt:lpstr>
      <vt:lpstr>Introduction:</vt:lpstr>
      <vt:lpstr>MNIST Handwritten Digit Classification:</vt:lpstr>
      <vt:lpstr>Algorithm we used:</vt:lpstr>
      <vt:lpstr>Dry run of algorithm:</vt:lpstr>
      <vt:lpstr>Tools &amp;  Technologies:</vt:lpstr>
      <vt:lpstr>Output screenshot of final output:</vt:lpstr>
      <vt:lpstr>YouTube Video Link: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MNIST HANDWRITTEN DIGIT CLASSIFICATION </dc:title>
  <dc:creator>BINT-E-TAHIR</dc:creator>
  <cp:lastModifiedBy>ubaida waheed</cp:lastModifiedBy>
  <cp:revision>6</cp:revision>
  <dcterms:created xsi:type="dcterms:W3CDTF">2022-09-10T02:12:00Z</dcterms:created>
  <dcterms:modified xsi:type="dcterms:W3CDTF">2022-09-10T14:40:53Z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