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79" r:id="rId6"/>
    <p:sldId id="276" r:id="rId7"/>
    <p:sldId id="277" r:id="rId8"/>
    <p:sldId id="278" r:id="rId9"/>
    <p:sldId id="271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rgis Kargaudas" initials="JK" lastIdx="5" clrIdx="0">
    <p:extLst>
      <p:ext uri="{19B8F6BF-5375-455C-9EA6-DF929625EA0E}">
        <p15:presenceInfo xmlns:p15="http://schemas.microsoft.com/office/powerpoint/2012/main" userId="7ec903244e868d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88" autoAdjust="0"/>
  </p:normalViewPr>
  <p:slideViewPr>
    <p:cSldViewPr snapToGrid="0">
      <p:cViewPr varScale="1">
        <p:scale>
          <a:sx n="29" d="100"/>
          <a:sy n="29" d="100"/>
        </p:scale>
        <p:origin x="82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8561-F39C-458D-BE45-6876C42FB601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8DA6-77B8-42C8-BE73-474C424915D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0882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29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07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88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0816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669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lt-LT" dirty="0" smtClean="0"/>
              <a:t>Komanda</a:t>
            </a:r>
            <a:r>
              <a:rPr lang="lt-LT" baseline="0" dirty="0" smtClean="0"/>
              <a:t> užsakovas &lt;-&gt; komanda kūrėjas</a:t>
            </a:r>
            <a:br>
              <a:rPr lang="lt-LT" baseline="0" dirty="0" smtClean="0"/>
            </a:br>
            <a:r>
              <a:rPr lang="lt-LT" baseline="0" dirty="0" smtClean="0"/>
              <a:t>Komandos atsakingos už skirtingas sistemos dalis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SPA, Redux, CQRS</a:t>
            </a:r>
            <a:br>
              <a:rPr lang="lt-LT" baseline="0" dirty="0" smtClean="0"/>
            </a:br>
            <a:r>
              <a:rPr lang="lt-LT" baseline="0" dirty="0" smtClean="0"/>
              <a:t>Skirtingų ekosistemų palyginimas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Kelias nuo kodo iki sistemos (commit, build, deploy), tam skirti įrankiai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886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9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01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4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4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42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06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14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568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30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04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1686-024A-465C-9B0F-447ADBB397C9}" type="datetimeFigureOut">
              <a:rPr lang="lt-LT" smtClean="0"/>
              <a:t>2018-04-22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85" y="-258792"/>
            <a:ext cx="2012830" cy="21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smtClean="0"/>
              <a:t>Profesinė praktika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Vidinių įmonės užsakymų automatizavimo sistemos „TITO“ kūrimas</a:t>
            </a:r>
            <a:endParaRPr lang="lt-L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85811" y="5349875"/>
            <a:ext cx="5229726" cy="1419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 smtClean="0"/>
              <a:t>Praktiką atliko: Jurgis Kargaudas</a:t>
            </a:r>
          </a:p>
          <a:p>
            <a:pPr algn="r"/>
            <a:r>
              <a:rPr lang="lt-LT" dirty="0" smtClean="0"/>
              <a:t>Vadovas universitete: lekt. Aurimas Šimkus</a:t>
            </a:r>
          </a:p>
          <a:p>
            <a:pPr algn="r"/>
            <a:r>
              <a:rPr lang="lt-LT" dirty="0" smtClean="0"/>
              <a:t>Vadovė įmonėje: Eglė Tamašauskienė</a:t>
            </a:r>
          </a:p>
        </p:txBody>
      </p:sp>
    </p:spTree>
    <p:extLst>
      <p:ext uri="{BB962C8B-B14F-4D97-AF65-F5344CB8AC3E}">
        <p14:creationId xmlns:p14="http://schemas.microsoft.com/office/powerpoint/2010/main" val="4282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smtClean="0"/>
              <a:t>Išvados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Universiteto suteiktų teorinių žinių pakanka norint pradėti programuoti realiame projekte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Praktikos užduotys leidžia tobulinti universitete įgytus programavimo įgūdžius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Profesinė praktika sustiprina komunikavimo ir darbo komandoje įgūdžius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Praktika „Cognizant“ įmonėje ir kompanijos darbuotojai užtikrina geras sąlygas studentams dirbti, padėti iškilus klausimams bei visapusiškai tobulėti dirbant prie realaus komandos projekto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107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smtClean="0"/>
              <a:t>Pasiūlymai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Tarpkomandinės užduotys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Programų sistemų architektūrų apžvalga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Žinios apie nuolatinę integraciją</a:t>
            </a:r>
          </a:p>
        </p:txBody>
      </p:sp>
    </p:spTree>
    <p:extLst>
      <p:ext uri="{BB962C8B-B14F-4D97-AF65-F5344CB8AC3E}">
        <p14:creationId xmlns:p14="http://schemas.microsoft.com/office/powerpoint/2010/main" val="1127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Klausimai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35" y="1690688"/>
            <a:ext cx="3669329" cy="4891750"/>
          </a:xfrm>
        </p:spPr>
      </p:pic>
    </p:spTree>
    <p:extLst>
      <p:ext uri="{BB962C8B-B14F-4D97-AF65-F5344CB8AC3E}">
        <p14:creationId xmlns:p14="http://schemas.microsoft.com/office/powerpoint/2010/main" val="11845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dirty="0" smtClean="0"/>
              <a:t>Cognizant Technology Solutions Lithuania</a:t>
            </a:r>
            <a:endParaRPr lang="lt-LT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2167165"/>
            <a:ext cx="11534273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 </a:t>
            </a:r>
            <a:r>
              <a:rPr lang="lt-LT" dirty="0" smtClean="0"/>
              <a:t>                   - paslaugų įmonė, orientuota į verslo klientų procesų tobulinimą</a:t>
            </a: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endParaRPr lang="lt-LT" dirty="0" smtClean="0"/>
          </a:p>
          <a:p>
            <a:r>
              <a:rPr lang="lt-LT" dirty="0" smtClean="0"/>
              <a:t>200 000+ darbuotojų ir keli šimtai padalinių</a:t>
            </a:r>
          </a:p>
          <a:p>
            <a:r>
              <a:rPr lang="lt-LT" dirty="0" smtClean="0"/>
              <a:t>Lietuvoje 600+ darbuotojų, iš jų 50+ IT skyriuje</a:t>
            </a:r>
          </a:p>
          <a:p>
            <a:r>
              <a:rPr lang="lt-LT" dirty="0" smtClean="0"/>
              <a:t>Lietuvos padalinio rinka – Skandinavijos finansų sektorius</a:t>
            </a:r>
          </a:p>
          <a:p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Praktika atlikta </a:t>
            </a:r>
            <a:r>
              <a:rPr lang="lt-LT" b="1" dirty="0" smtClean="0"/>
              <a:t>Local Systems Sweden (LSS) </a:t>
            </a:r>
            <a:r>
              <a:rPr lang="lt-LT" dirty="0" smtClean="0"/>
              <a:t>komandoje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5" y="1382486"/>
            <a:ext cx="1664823" cy="17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Praktikos sąlygos LSS komandoje</a:t>
            </a:r>
            <a:endParaRPr lang="lt-L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Judrieji programų kūrimo procesai </a:t>
            </a:r>
            <a:r>
              <a:rPr lang="lt-LT" i="1" dirty="0" smtClean="0"/>
              <a:t>Scrum</a:t>
            </a:r>
            <a:r>
              <a:rPr lang="lt-LT" dirty="0" smtClean="0"/>
              <a:t> bei </a:t>
            </a:r>
            <a:r>
              <a:rPr lang="lt-LT" i="1" dirty="0" smtClean="0"/>
              <a:t>Kanban</a:t>
            </a:r>
            <a:r>
              <a:rPr lang="lt-LT" i="1" baseline="30000" dirty="0" smtClean="0"/>
              <a:t>1</a:t>
            </a:r>
            <a:endParaRPr lang="lt-LT" baseline="30000" dirty="0" smtClean="0"/>
          </a:p>
          <a:p>
            <a:r>
              <a:rPr lang="lt-LT" dirty="0" smtClean="0"/>
              <a:t>Praktikos metu naudotos technologijos: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lt-LT" dirty="0" smtClean="0"/>
          </a:p>
          <a:p>
            <a:endParaRPr lang="en-US" dirty="0" smtClean="0"/>
          </a:p>
          <a:p>
            <a:r>
              <a:rPr lang="lt-LT" dirty="0" smtClean="0"/>
              <a:t>Nuolatinė integracija</a:t>
            </a:r>
            <a:r>
              <a:rPr lang="lt-LT" baseline="30000" dirty="0" smtClean="0"/>
              <a:t>2</a:t>
            </a:r>
            <a:r>
              <a:rPr lang="lt-LT" dirty="0" smtClean="0"/>
              <a:t> naudojant </a:t>
            </a:r>
            <a:r>
              <a:rPr lang="lt-LT" i="1" dirty="0" smtClean="0"/>
              <a:t>TFS</a:t>
            </a:r>
            <a:r>
              <a:rPr lang="lt-LT" dirty="0" smtClean="0"/>
              <a:t>, </a:t>
            </a:r>
            <a:r>
              <a:rPr lang="lt-LT" i="1" dirty="0" smtClean="0"/>
              <a:t>Octopus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5471160" cy="365125"/>
          </a:xfrm>
        </p:spPr>
        <p:txBody>
          <a:bodyPr/>
          <a:lstStyle/>
          <a:p>
            <a:pPr algn="l"/>
            <a:r>
              <a:rPr lang="pt-BR" sz="1600" baseline="30000" dirty="0" smtClean="0"/>
              <a:t>1</a:t>
            </a:r>
            <a:r>
              <a:rPr lang="pt-BR" sz="1600" dirty="0" smtClean="0"/>
              <a:t> </a:t>
            </a:r>
            <a:r>
              <a:rPr lang="lt-LT" sz="1600" dirty="0" smtClean="0"/>
              <a:t>taikytas procesas </a:t>
            </a:r>
            <a:r>
              <a:rPr lang="pt-BR" sz="1600" dirty="0" smtClean="0"/>
              <a:t>pavaizduotas 2-ame paveiksle</a:t>
            </a:r>
            <a:endParaRPr lang="lt-LT" sz="1600" dirty="0" smtClean="0"/>
          </a:p>
          <a:p>
            <a:pPr algn="l"/>
            <a:r>
              <a:rPr lang="pt-BR" sz="1600" baseline="30000" dirty="0" smtClean="0"/>
              <a:t>2</a:t>
            </a:r>
            <a:r>
              <a:rPr lang="pt-BR" sz="1600" dirty="0" smtClean="0"/>
              <a:t> </a:t>
            </a:r>
            <a:r>
              <a:rPr lang="lt-LT" sz="1600" dirty="0" smtClean="0"/>
              <a:t>nuolatinės integracijos </a:t>
            </a:r>
            <a:r>
              <a:rPr lang="pt-BR" sz="1600" dirty="0" smtClean="0"/>
              <a:t>diagrama pateikiama 1-ame paveiksle</a:t>
            </a:r>
            <a:endParaRPr lang="lt-LT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5" y="2849533"/>
            <a:ext cx="861289" cy="861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67" y="2683784"/>
            <a:ext cx="1027038" cy="1027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15" y="2849533"/>
            <a:ext cx="1488081" cy="837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88" y="2793724"/>
            <a:ext cx="1051651" cy="975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01" y="3085850"/>
            <a:ext cx="1684166" cy="388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06" y="2783875"/>
            <a:ext cx="1421972" cy="975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06" y="3961153"/>
            <a:ext cx="872633" cy="926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85" y="3977736"/>
            <a:ext cx="918048" cy="918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04" y="3962017"/>
            <a:ext cx="969754" cy="969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29" y="3664409"/>
            <a:ext cx="586050" cy="1302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01" y="3922025"/>
            <a:ext cx="1089190" cy="10891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191198"/>
            <a:ext cx="1560811" cy="696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39" y="4052575"/>
            <a:ext cx="1165337" cy="835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40" y="3374712"/>
            <a:ext cx="1665996" cy="10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Tikslas ir 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1" y="1809583"/>
            <a:ext cx="11576304" cy="4351338"/>
          </a:xfrm>
        </p:spPr>
        <p:txBody>
          <a:bodyPr/>
          <a:lstStyle/>
          <a:p>
            <a:pPr marL="0" indent="0">
              <a:buNone/>
            </a:pPr>
            <a:r>
              <a:rPr lang="lt-LT" b="1" dirty="0"/>
              <a:t>Tikslas</a:t>
            </a:r>
            <a:r>
              <a:rPr lang="lt-LT" dirty="0"/>
              <a:t> - įgyvendinti vidinių įmonės užsakymų automatizavimo </a:t>
            </a:r>
            <a:r>
              <a:rPr lang="lt-LT" dirty="0" smtClean="0"/>
              <a:t>sistemą</a:t>
            </a:r>
            <a:r>
              <a:rPr lang="lt-LT" baseline="30000" dirty="0" smtClean="0"/>
              <a:t>1</a:t>
            </a:r>
            <a:r>
              <a:rPr lang="lt-LT" dirty="0" smtClean="0"/>
              <a:t> </a:t>
            </a:r>
            <a:r>
              <a:rPr lang="lt-LT" dirty="0"/>
              <a:t>„</a:t>
            </a:r>
            <a:r>
              <a:rPr lang="lt-LT" dirty="0" smtClean="0"/>
              <a:t>TITO“</a:t>
            </a:r>
          </a:p>
          <a:p>
            <a:pPr marL="0" indent="0">
              <a:buNone/>
            </a:pPr>
            <a:r>
              <a:rPr lang="lt-LT" b="1" dirty="0" smtClean="0"/>
              <a:t>Uždaviniai</a:t>
            </a:r>
            <a:r>
              <a:rPr lang="lt-L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Suprogramuoti sistemos funkcionalumus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Paruošti vienetų bei integracinius testus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Eigoje derinti sistemos reikalavimus su verslo analitikais bei kliento atstovais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" y="6279816"/>
            <a:ext cx="4325111" cy="365125"/>
          </a:xfrm>
        </p:spPr>
        <p:txBody>
          <a:bodyPr/>
          <a:lstStyle/>
          <a:p>
            <a:r>
              <a:rPr lang="pt-BR" sz="1600" baseline="30000" dirty="0" smtClean="0"/>
              <a:t>1</a:t>
            </a:r>
            <a:r>
              <a:rPr lang="pt-BR" sz="1600" dirty="0" smtClean="0"/>
              <a:t> sistemos aprašymas pateikiamas 1-ame priede</a:t>
            </a: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28607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Vidini</a:t>
            </a:r>
            <a:r>
              <a:rPr lang="lt-LT" dirty="0" smtClean="0"/>
              <a:t>ų užsakymų sistema „TITO“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8473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/>
              <a:t>Paskirtis: </a:t>
            </a:r>
            <a:r>
              <a:rPr lang="lt-LT" dirty="0" smtClean="0"/>
              <a:t>užsakyti reikalingus daiktus įmonės darbuotojams</a:t>
            </a:r>
          </a:p>
          <a:p>
            <a:r>
              <a:rPr lang="lt-LT" dirty="0" smtClean="0"/>
              <a:t>Užsakymų būsenos</a:t>
            </a:r>
          </a:p>
          <a:p>
            <a:r>
              <a:rPr lang="lt-LT" dirty="0" smtClean="0"/>
              <a:t>Skirtingos darbuotojų</a:t>
            </a:r>
            <a:br>
              <a:rPr lang="lt-LT" dirty="0" smtClean="0"/>
            </a:br>
            <a:r>
              <a:rPr lang="lt-LT" dirty="0" smtClean="0"/>
              <a:t>rolės</a:t>
            </a:r>
          </a:p>
          <a:p>
            <a:r>
              <a:rPr lang="lt-LT" dirty="0" smtClean="0"/>
              <a:t>Darbuotojų, vykdytojų</a:t>
            </a:r>
            <a:br>
              <a:rPr lang="lt-LT" dirty="0" smtClean="0"/>
            </a:br>
            <a:r>
              <a:rPr lang="lt-LT" dirty="0" smtClean="0"/>
              <a:t>informavimas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22" y="2433893"/>
            <a:ext cx="8584325" cy="41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37" y="112295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Pagrindiniai atlikti darbai</a:t>
            </a:r>
            <a:br>
              <a:rPr lang="lt-LT" dirty="0" smtClean="0"/>
            </a:br>
            <a:r>
              <a:rPr lang="lt-LT" sz="3600" dirty="0" smtClean="0"/>
              <a:t>Integracija su JIRA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5" y="1325563"/>
            <a:ext cx="7231324" cy="5532437"/>
          </a:xfrm>
        </p:spPr>
      </p:pic>
    </p:spTree>
    <p:extLst>
      <p:ext uri="{BB962C8B-B14F-4D97-AF65-F5344CB8AC3E}">
        <p14:creationId xmlns:p14="http://schemas.microsoft.com/office/powerpoint/2010/main" val="30694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6037" y="112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Pagrindiniai atlikti darbai</a:t>
            </a:r>
            <a:br>
              <a:rPr lang="lt-LT" dirty="0" smtClean="0"/>
            </a:br>
            <a:r>
              <a:rPr lang="lt-LT" sz="3600" dirty="0" smtClean="0"/>
              <a:t>Integracija su OpenLDAP bei Active Directory</a:t>
            </a:r>
            <a:endParaRPr lang="lt-LT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4" y="1437858"/>
            <a:ext cx="10510526" cy="5372047"/>
          </a:xfrm>
        </p:spPr>
      </p:pic>
    </p:spTree>
    <p:extLst>
      <p:ext uri="{BB962C8B-B14F-4D97-AF65-F5344CB8AC3E}">
        <p14:creationId xmlns:p14="http://schemas.microsoft.com/office/powerpoint/2010/main" val="41734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6037" y="112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Pagrindiniai atlikti darbai</a:t>
            </a:r>
            <a:br>
              <a:rPr lang="lt-LT" dirty="0" smtClean="0"/>
            </a:br>
            <a:r>
              <a:rPr lang="lt-LT" sz="3600" dirty="0" smtClean="0"/>
              <a:t>Periodiškų užduočių vykdymo mechanizmas</a:t>
            </a:r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16" y="1437858"/>
            <a:ext cx="8294359" cy="53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0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9857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Įgyvendinta:</a:t>
            </a:r>
          </a:p>
          <a:p>
            <a:pPr lvl="1"/>
            <a:r>
              <a:rPr lang="lt-LT" dirty="0" smtClean="0"/>
              <a:t>Integracija su </a:t>
            </a:r>
            <a:r>
              <a:rPr lang="lt-LT" i="1" dirty="0" smtClean="0"/>
              <a:t>JIRA</a:t>
            </a:r>
            <a:r>
              <a:rPr lang="lt-LT" dirty="0" smtClean="0"/>
              <a:t> per </a:t>
            </a:r>
            <a:r>
              <a:rPr lang="lt-LT" i="1" dirty="0" smtClean="0"/>
              <a:t>REST API</a:t>
            </a:r>
          </a:p>
          <a:p>
            <a:pPr lvl="1"/>
            <a:r>
              <a:rPr lang="lt-LT" dirty="0" smtClean="0"/>
              <a:t>Integracija su </a:t>
            </a:r>
            <a:r>
              <a:rPr lang="lt-LT" i="1" dirty="0" smtClean="0"/>
              <a:t>OpenLDAP</a:t>
            </a:r>
            <a:r>
              <a:rPr lang="lt-LT" dirty="0" smtClean="0"/>
              <a:t> ir </a:t>
            </a:r>
            <a:r>
              <a:rPr lang="lt-LT" i="1" dirty="0" smtClean="0"/>
              <a:t>Active Directory </a:t>
            </a:r>
            <a:r>
              <a:rPr lang="lt-LT" dirty="0" smtClean="0"/>
              <a:t>per </a:t>
            </a:r>
            <a:r>
              <a:rPr lang="lt-LT" i="1" dirty="0" smtClean="0"/>
              <a:t>LDAP</a:t>
            </a:r>
            <a:r>
              <a:rPr lang="lt-LT" dirty="0" smtClean="0"/>
              <a:t> protokolą</a:t>
            </a:r>
          </a:p>
          <a:p>
            <a:pPr lvl="1"/>
            <a:r>
              <a:rPr lang="lt-LT" dirty="0" smtClean="0"/>
              <a:t>Periodiškų darbų vykdymas naudojant </a:t>
            </a:r>
            <a:r>
              <a:rPr lang="lt-LT" i="1" dirty="0" smtClean="0"/>
              <a:t>Quartz.NET</a:t>
            </a:r>
            <a:endParaRPr lang="lt-LT" i="1" dirty="0"/>
          </a:p>
          <a:p>
            <a:pPr lvl="1"/>
            <a:r>
              <a:rPr lang="lt-LT" dirty="0" smtClean="0"/>
              <a:t>Sistemos tinklalapio puslapiai bei jiems reikalinga serverinė dalis</a:t>
            </a:r>
          </a:p>
          <a:p>
            <a:pPr lvl="1"/>
            <a:r>
              <a:rPr lang="lt-LT" dirty="0" smtClean="0"/>
              <a:t>Vienetų bei integraciniai testai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Sustiprintos programavimo žinios taikant bandytas bei dar nemėgintas technologijas (pvz. </a:t>
            </a:r>
            <a:r>
              <a:rPr lang="lt-LT" i="1" dirty="0" smtClean="0"/>
              <a:t>Angular</a:t>
            </a:r>
            <a:r>
              <a:rPr lang="lt-LT" dirty="0" smtClean="0"/>
              <a:t>, </a:t>
            </a:r>
            <a:r>
              <a:rPr lang="lt-LT" i="1" dirty="0" smtClean="0"/>
              <a:t>TypeScript</a:t>
            </a:r>
            <a:r>
              <a:rPr lang="lt-LT" dirty="0" smtClean="0"/>
              <a:t>, </a:t>
            </a:r>
            <a:r>
              <a:rPr lang="lt-LT" i="1" dirty="0" smtClean="0"/>
              <a:t>Gulp</a:t>
            </a:r>
            <a:r>
              <a:rPr lang="lt-LT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Įgyta žinių, kaip naudotis nuolatinės integracijos priemonėmis (</a:t>
            </a:r>
            <a:r>
              <a:rPr lang="lt-LT" i="1" dirty="0" smtClean="0"/>
              <a:t>Octopus</a:t>
            </a:r>
            <a:r>
              <a:rPr lang="lt-LT" dirty="0" smtClean="0"/>
              <a:t>, </a:t>
            </a:r>
            <a:r>
              <a:rPr lang="lt-LT" i="1" dirty="0" smtClean="0"/>
              <a:t>Team Foundation Server</a:t>
            </a:r>
            <a:r>
              <a:rPr lang="lt-LT" dirty="0" smtClean="0"/>
              <a:t>) bei darbo organizavimo įrankiais (</a:t>
            </a:r>
            <a:r>
              <a:rPr lang="lt-LT" i="1" dirty="0" smtClean="0"/>
              <a:t>JIRA</a:t>
            </a:r>
            <a:r>
              <a:rPr lang="lt-LT" dirty="0" smtClean="0"/>
              <a:t>, </a:t>
            </a:r>
            <a:r>
              <a:rPr lang="lt-LT" i="1" dirty="0" smtClean="0"/>
              <a:t>Confluence</a:t>
            </a:r>
            <a:r>
              <a:rPr lang="lt-LT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Įgauta patirties dirbant realiame projekte pagal judrųjį </a:t>
            </a:r>
            <a:r>
              <a:rPr lang="lt-LT" i="1" dirty="0" smtClean="0"/>
              <a:t>Kanban</a:t>
            </a:r>
            <a:r>
              <a:rPr lang="lt-LT" dirty="0" smtClean="0"/>
              <a:t> procesą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593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341</Words>
  <Application>Microsoft Office PowerPoint</Application>
  <PresentationFormat>Widescreen</PresentationFormat>
  <Paragraphs>71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Profesinė praktika</vt:lpstr>
      <vt:lpstr>Cognizant Technology Solutions Lithuania</vt:lpstr>
      <vt:lpstr>Praktikos sąlygos LSS komandoje</vt:lpstr>
      <vt:lpstr>Tikslas ir uždaviniai</vt:lpstr>
      <vt:lpstr>Vidinių užsakymų sistema „TITO“</vt:lpstr>
      <vt:lpstr>Pagrindiniai atlikti darbai Integracija su JIRA</vt:lpstr>
      <vt:lpstr>PowerPoint Presentation</vt:lpstr>
      <vt:lpstr>PowerPoint Presentation</vt:lpstr>
      <vt:lpstr>Rezultatai</vt:lpstr>
      <vt:lpstr>Išvados</vt:lpstr>
      <vt:lpstr>Pasiūlymai</vt:lpstr>
      <vt:lpstr>Klausimai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Praktika</dc:title>
  <dc:creator>Jurgis Kargaudas</dc:creator>
  <cp:lastModifiedBy>Jurgis Kargaudas</cp:lastModifiedBy>
  <cp:revision>32</cp:revision>
  <dcterms:created xsi:type="dcterms:W3CDTF">2018-04-19T16:26:09Z</dcterms:created>
  <dcterms:modified xsi:type="dcterms:W3CDTF">2018-04-22T08:48:22Z</dcterms:modified>
</cp:coreProperties>
</file>