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0" r:id="rId4"/>
    <p:sldId id="281" r:id="rId5"/>
    <p:sldId id="282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rgis Kargaudas" initials="JK" lastIdx="5" clrIdx="0">
    <p:extLst>
      <p:ext uri="{19B8F6BF-5375-455C-9EA6-DF929625EA0E}">
        <p15:presenceInfo xmlns:p15="http://schemas.microsoft.com/office/powerpoint/2012/main" userId="7ec903244e868d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88" autoAdjust="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C8561-F39C-458D-BE45-6876C42FB601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8DA6-77B8-42C8-BE73-474C424915D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0882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296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Atributas - charakteristika, susieta su esybe (pvz. fiziniu asmeniu). Galimi fizinio asmens atributai: gimimo data, vardas, ūgis, pirštų antspaudai [Cam04]. Atributas gali būti laikinas (pvz. adresas) arba nuolatinis (pvz. asmens kodas).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07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lt-LT" dirty="0" smtClean="0"/>
              <a:t>Nežino, kas naudoja;</a:t>
            </a:r>
            <a:r>
              <a:rPr lang="lt-LT" baseline="0" dirty="0" smtClean="0"/>
              <a:t> perklausimai vyksta tik naudojimo pradžioje (arba išvis neįvyksta)</a:t>
            </a:r>
          </a:p>
          <a:p>
            <a:pPr marL="228600" indent="-228600">
              <a:buAutoNum type="arabicParenR"/>
            </a:pPr>
            <a:r>
              <a:rPr lang="lt-LT" baseline="0" dirty="0" smtClean="0"/>
              <a:t>Reikia kliautis, kad tapatybės ir paslaugų tiekėjai saugos patikimai, neperduos kam nereikia, nepakeis perdavimo taisyklių. Protokolų (Oauth, OpenIDConnect) realizacijos neretai palieka spragų</a:t>
            </a:r>
          </a:p>
          <a:p>
            <a:pPr marL="228600" indent="-228600">
              <a:buAutoNum type="arabicParenR"/>
            </a:pPr>
            <a:r>
              <a:rPr lang="lt-LT" baseline="0" dirty="0" smtClean="0"/>
              <a:t>Turi keletą, single point of failure, sunku vienoj vietoj paimti ir pakeisti</a:t>
            </a:r>
          </a:p>
          <a:p>
            <a:pPr marL="228600" indent="-228600">
              <a:buAutoNum type="arabicParenR"/>
            </a:pP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5755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0816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2886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297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03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901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547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646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421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206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14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568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730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8041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01686-024A-465C-9B0F-447ADBB397C9}" type="datetimeFigureOut">
              <a:rPr lang="lt-LT" smtClean="0"/>
              <a:t>2018-05-31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385" y="-258792"/>
            <a:ext cx="2012830" cy="21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sz="4400" dirty="0" smtClean="0"/>
              <a:t>Skaitmeninės tapatybės valdymas taikant blokų grandinę</a:t>
            </a:r>
            <a:endParaRPr lang="lt-LT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Bakalauro darbas</a:t>
            </a:r>
            <a:endParaRPr lang="lt-LT" dirty="0"/>
          </a:p>
        </p:txBody>
      </p:sp>
      <p:grpSp>
        <p:nvGrpSpPr>
          <p:cNvPr id="6" name="Group 5"/>
          <p:cNvGrpSpPr/>
          <p:nvPr/>
        </p:nvGrpSpPr>
        <p:grpSpPr>
          <a:xfrm>
            <a:off x="6785811" y="5349875"/>
            <a:ext cx="5210246" cy="1257755"/>
            <a:chOff x="6785811" y="5349875"/>
            <a:chExt cx="5210246" cy="1257755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6785811" y="5349875"/>
              <a:ext cx="1879218" cy="12577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lt-LT" sz="2000" dirty="0" smtClean="0"/>
                <a:t>Atliko: </a:t>
              </a:r>
            </a:p>
            <a:p>
              <a:pPr algn="l"/>
              <a:r>
                <a:rPr lang="lt-LT" sz="2000" dirty="0" smtClean="0"/>
                <a:t>Vadovas: </a:t>
              </a:r>
            </a:p>
            <a:p>
              <a:pPr algn="l"/>
              <a:r>
                <a:rPr lang="lt-LT" sz="2000" dirty="0" smtClean="0"/>
                <a:t>Recenzentas</a:t>
              </a:r>
              <a:r>
                <a:rPr lang="lt-LT" sz="2000" dirty="0" smtClean="0"/>
                <a:t>:</a:t>
              </a:r>
              <a:endParaRPr lang="lt-LT" sz="2000" dirty="0" smtClean="0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8665029" y="5349876"/>
              <a:ext cx="3331028" cy="12577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lt-LT" sz="2000" dirty="0" smtClean="0"/>
                <a:t>Jurgis </a:t>
              </a:r>
              <a:r>
                <a:rPr lang="lt-LT" sz="2000" dirty="0" smtClean="0"/>
                <a:t>Kargaudas</a:t>
              </a:r>
            </a:p>
            <a:p>
              <a:pPr algn="l"/>
              <a:r>
                <a:rPr lang="lt-LT" sz="2000" dirty="0" smtClean="0"/>
                <a:t>lekt. </a:t>
              </a:r>
              <a:r>
                <a:rPr lang="lt-LT" sz="2000" dirty="0" smtClean="0"/>
                <a:t>Aurimas Šimkus</a:t>
              </a:r>
            </a:p>
            <a:p>
              <a:pPr algn="l"/>
              <a:r>
                <a:rPr lang="lt-LT" sz="2000" dirty="0" smtClean="0"/>
                <a:t>partn. </a:t>
              </a:r>
              <a:r>
                <a:rPr lang="lt-LT" sz="2000" dirty="0" smtClean="0"/>
                <a:t>doc. Andrius Adamonis</a:t>
              </a:r>
              <a:endParaRPr lang="lt-LT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823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lt-LT" dirty="0" smtClean="0"/>
              <a:t>Tematika</a:t>
            </a:r>
            <a:endParaRPr lang="lt-LT" sz="48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183085" y="1443528"/>
            <a:ext cx="1" cy="4173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5056" y="1589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b="1" dirty="0" smtClean="0"/>
              <a:t>Skaitmeninė </a:t>
            </a:r>
            <a:r>
              <a:rPr lang="lt-LT" b="1" dirty="0"/>
              <a:t>tapatybė </a:t>
            </a:r>
            <a:r>
              <a:rPr lang="lt-LT" dirty="0"/>
              <a:t>- abstrakti fizinės esybės reprezentacija, sudaryta iš aibės esybės nuolatinių ar laikinų atributų, kurie susiejami su fizine esybe.</a:t>
            </a:r>
            <a:endParaRPr lang="lt-LT" dirty="0"/>
          </a:p>
        </p:txBody>
      </p:sp>
      <p:sp>
        <p:nvSpPr>
          <p:cNvPr id="57" name="Rectangle 56"/>
          <p:cNvSpPr/>
          <p:nvPr/>
        </p:nvSpPr>
        <p:spPr>
          <a:xfrm>
            <a:off x="6183086" y="1589740"/>
            <a:ext cx="6008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b="1" dirty="0"/>
              <a:t>Blokų grandinė </a:t>
            </a:r>
            <a:r>
              <a:rPr lang="lt-LT" dirty="0"/>
              <a:t>- tai vieno su kitu </a:t>
            </a:r>
            <a:r>
              <a:rPr lang="lt-LT" dirty="0" smtClean="0"/>
              <a:t>kriptografiškai susijusių įrašų grandinė, kuriuose saugomi nekintami duomenys.</a:t>
            </a:r>
            <a:endParaRPr lang="lt-LT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6" y="2174033"/>
            <a:ext cx="5467350" cy="3267075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136071" y="5713279"/>
            <a:ext cx="11947072" cy="18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3607" y="577882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/>
              <a:t>Kaip blokų grandinę pritaikyti skaitmeninės tapatybės valdyme?</a:t>
            </a:r>
          </a:p>
          <a:p>
            <a:pPr algn="ctr"/>
            <a:r>
              <a:rPr lang="lt-LT" dirty="0" smtClean="0"/>
              <a:t>Ką tai duoda naudotojams?</a:t>
            </a:r>
          </a:p>
          <a:p>
            <a:pPr algn="ctr"/>
            <a:r>
              <a:rPr lang="lt-LT" dirty="0" smtClean="0"/>
              <a:t>Ar verta technologiją taikyti šioje srityje?</a:t>
            </a:r>
            <a:endParaRPr lang="lt-LT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71" y="2513070"/>
            <a:ext cx="5739491" cy="31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752600"/>
            <a:ext cx="11713029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t-LT" b="1" dirty="0"/>
              <a:t>Darbo tikslas </a:t>
            </a:r>
            <a:r>
              <a:rPr lang="lt-LT" dirty="0"/>
              <a:t>- įvertinti blokų grandinės tinkamumą skaitmeninės tapatybės </a:t>
            </a:r>
            <a:r>
              <a:rPr lang="lt-LT" dirty="0" smtClean="0"/>
              <a:t>valdymui.</a:t>
            </a:r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r>
              <a:rPr lang="lt-LT" b="1" dirty="0"/>
              <a:t>Darbe keliami uždaviniai</a:t>
            </a:r>
            <a:r>
              <a:rPr lang="lt-LT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Apžvelgti </a:t>
            </a:r>
            <a:r>
              <a:rPr lang="lt-LT" dirty="0"/>
              <a:t>skaitmeninės tapatybės valdymo sprendimus, vertinant jų gebėjimą įgyvendinti naudotojų </a:t>
            </a:r>
            <a:r>
              <a:rPr lang="lt-LT" dirty="0" smtClean="0"/>
              <a:t>poreikius.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Įvardyti </a:t>
            </a:r>
            <a:r>
              <a:rPr lang="lt-LT" dirty="0"/>
              <a:t>naudotojams kylančias problemas skaitmeninės tapatybės </a:t>
            </a:r>
            <a:r>
              <a:rPr lang="lt-LT" dirty="0" smtClean="0"/>
              <a:t>valdyme.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Apžvelgti </a:t>
            </a:r>
            <a:r>
              <a:rPr lang="lt-LT" dirty="0"/>
              <a:t>blokų grandinės technologiją ir jos </a:t>
            </a:r>
            <a:r>
              <a:rPr lang="lt-LT" dirty="0" smtClean="0"/>
              <a:t>savybes.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Atsižvelgus </a:t>
            </a:r>
            <a:r>
              <a:rPr lang="lt-LT" dirty="0"/>
              <a:t>į blokų grandinės savybes ir esamą jos taikymą tapatybės srityje. įvertinti blokų grandinės gebėjimą spręsti įvardytas naudotojų problemas</a:t>
            </a:r>
            <a:r>
              <a:rPr lang="lt-LT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Pateikti </a:t>
            </a:r>
            <a:r>
              <a:rPr lang="lt-LT" dirty="0"/>
              <a:t>blokų grandinės panaudojimo atvejį skaitmeninės tapatybės valdymui ir sukurti jo veikimą demonstruojantį prototipą</a:t>
            </a:r>
            <a:r>
              <a:rPr lang="lt-LT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Įvertinti </a:t>
            </a:r>
            <a:r>
              <a:rPr lang="lt-LT" dirty="0"/>
              <a:t>pateiktą sprendimą apibūdinant jo privalumus, trūkumus ir galimus pritaikymo barjerus.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dirty="0" smtClean="0"/>
              <a:t>Tikslas ir uždaviniai</a:t>
            </a:r>
            <a:endParaRPr lang="lt-LT" sz="4800" dirty="0"/>
          </a:p>
        </p:txBody>
      </p:sp>
    </p:spTree>
    <p:extLst>
      <p:ext uri="{BB962C8B-B14F-4D97-AF65-F5344CB8AC3E}">
        <p14:creationId xmlns:p14="http://schemas.microsoft.com/office/powerpoint/2010/main" val="530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6657"/>
          </a:xfrm>
        </p:spPr>
        <p:txBody>
          <a:bodyPr/>
          <a:lstStyle/>
          <a:p>
            <a:pPr algn="ctr"/>
            <a:r>
              <a:rPr lang="lt-LT" dirty="0" smtClean="0"/>
              <a:t>Rezultatai</a:t>
            </a:r>
            <a:br>
              <a:rPr lang="lt-LT" dirty="0" smtClean="0"/>
            </a:br>
            <a:r>
              <a:rPr lang="lt-LT" sz="3200" dirty="0" smtClean="0"/>
              <a:t>Naudotojų problemos tapatybės valdyme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Apžvelgus internete naudojamus skaitmeninės tapatybės valdymo modelius, apibendrintos naudotojams kylančios problemos:</a:t>
            </a:r>
          </a:p>
          <a:p>
            <a:pPr marL="0" indent="0">
              <a:buNone/>
            </a:pPr>
            <a:endParaRPr lang="lt-LT" dirty="0" smtClean="0"/>
          </a:p>
          <a:p>
            <a:r>
              <a:rPr lang="lt-LT" dirty="0" smtClean="0"/>
              <a:t>Kontrolės trūkumas</a:t>
            </a:r>
          </a:p>
          <a:p>
            <a:r>
              <a:rPr lang="lt-LT" dirty="0" smtClean="0"/>
              <a:t>Reikalingas didelis pasitikėjimas paslaugų kūrėjais</a:t>
            </a:r>
          </a:p>
          <a:p>
            <a:r>
              <a:rPr lang="lt-LT" dirty="0" smtClean="0"/>
              <a:t>Priklausomybė nuo tapatybės tiekėjų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196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Pristačius blokų grandinės technologiją ir ją naudojančius skaitmeninės tapatybės projektus, nustatyta, kad:</a:t>
            </a:r>
          </a:p>
          <a:p>
            <a:endParaRPr lang="lt-LT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6657"/>
          </a:xfrm>
        </p:spPr>
        <p:txBody>
          <a:bodyPr/>
          <a:lstStyle/>
          <a:p>
            <a:pPr algn="ctr"/>
            <a:r>
              <a:rPr lang="lt-LT" dirty="0" smtClean="0"/>
              <a:t>Rezultatai</a:t>
            </a:r>
            <a:br>
              <a:rPr lang="lt-LT" dirty="0" smtClean="0"/>
            </a:br>
            <a:r>
              <a:rPr lang="lt-LT" sz="3200" dirty="0" smtClean="0"/>
              <a:t>Blokų grandinės savybės bei ją naudojantys projektai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535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Išvados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1" y="1809583"/>
            <a:ext cx="11576304" cy="4351338"/>
          </a:xfrm>
        </p:spPr>
        <p:txBody>
          <a:bodyPr/>
          <a:lstStyle/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607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dirty="0" smtClean="0"/>
              <a:t>Blokų grandinės nekintamumas</a:t>
            </a:r>
            <a:endParaRPr lang="lt-LT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48" y="1481819"/>
            <a:ext cx="7969704" cy="44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Klausimai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35" y="1690688"/>
            <a:ext cx="3669329" cy="4891750"/>
          </a:xfrm>
        </p:spPr>
      </p:pic>
    </p:spTree>
    <p:extLst>
      <p:ext uri="{BB962C8B-B14F-4D97-AF65-F5344CB8AC3E}">
        <p14:creationId xmlns:p14="http://schemas.microsoft.com/office/powerpoint/2010/main" val="11845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339</Words>
  <Application>Microsoft Office PowerPoint</Application>
  <PresentationFormat>Widescreen</PresentationFormat>
  <Paragraphs>44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Skaitmeninės tapatybės valdymas taikant blokų grandinę</vt:lpstr>
      <vt:lpstr>Tematika</vt:lpstr>
      <vt:lpstr>PowerPoint Presentation</vt:lpstr>
      <vt:lpstr>Rezultatai Naudotojų problemos tapatybės valdyme</vt:lpstr>
      <vt:lpstr>Rezultatai Blokų grandinės savybės bei ją naudojantys projektai</vt:lpstr>
      <vt:lpstr>Išvados</vt:lpstr>
      <vt:lpstr>PowerPoint Presentation</vt:lpstr>
      <vt:lpstr>Klausimai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Praktika</dc:title>
  <dc:creator>Jurgis Kargaudas</dc:creator>
  <cp:lastModifiedBy>Jurgis Kargaudas</cp:lastModifiedBy>
  <cp:revision>42</cp:revision>
  <dcterms:created xsi:type="dcterms:W3CDTF">2018-04-19T16:26:09Z</dcterms:created>
  <dcterms:modified xsi:type="dcterms:W3CDTF">2018-05-31T20:57:54Z</dcterms:modified>
</cp:coreProperties>
</file>