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6858000" cy="5143500"/>
  <p:notesSz cx="6858000" cy="9144000"/>
  <p:embeddedFontLst>
    <p:embeddedFont>
      <p:font typeface="Calibri" panose="020F0502020204030204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ckwell" panose="02060603020205020403" charset="0"/>
      <p:regular r:id="rId38"/>
      <p:bold r:id="rId39"/>
      <p:italic r:id="rId40"/>
      <p:boldItalic r:id="rId41"/>
    </p:embeddedFont>
    <p:embeddedFont>
      <p:font typeface="Rockwell Condensed" panose="02060603050405020104" charset="0"/>
      <p:regular r:id="rId42"/>
      <p:bold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27F9449-2B13-43DD-84C2-2D610F247F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1522" y="-101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14.fntdata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d0fee360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d0fee360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d0fee360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d0fee360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d0fee360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d0fee360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d0fee36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d0fee36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d0fee360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d0fee360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d0fee360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d0fee360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d0fee360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d0fee360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d0fee360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d0fee360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d0fee360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d0fee360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d0fee360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d0fee360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22f621642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22f621642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d0fee360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d0fee360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d0fee360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d0fee360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d0fee360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d0fee360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22f621642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22f621642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22f62164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22f62164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22f621642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22f621642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d0fee36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d0fee36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d0fee36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d0fee36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d0fee36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d0fee36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d0fee360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d0fee360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4350" y="1010211"/>
            <a:ext cx="5829300" cy="6051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514350" y="3212073"/>
            <a:ext cx="5829300" cy="6051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14350" y="1113584"/>
            <a:ext cx="5829300" cy="2057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426085" y="3080267"/>
            <a:ext cx="685800" cy="6858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02" y="1074167"/>
            <a:ext cx="5694998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789" y="3291840"/>
            <a:ext cx="4438841" cy="802386"/>
          </a:xfrm>
        </p:spPr>
        <p:txBody>
          <a:bodyPr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4704589"/>
            <a:ext cx="355930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33210" y="3170396"/>
            <a:ext cx="671551" cy="480060"/>
          </a:xfrm>
        </p:spPr>
        <p:txBody>
          <a:bodyPr/>
          <a:lstStyle>
            <a:lvl1pPr>
              <a:defRPr sz="2100" b="1"/>
            </a:lvl1pPr>
          </a:lstStyle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00050"/>
            <a:ext cx="1435894" cy="42291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6" y="400050"/>
            <a:ext cx="4221956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68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415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415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415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415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415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415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415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415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617220" y="4844839"/>
            <a:ext cx="13906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2073479" y="4844839"/>
            <a:ext cx="271282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>
            <a:spLocks noGrp="1"/>
          </p:cNvSpPr>
          <p:nvPr>
            <p:ph type="pic" idx="2"/>
          </p:nvPr>
        </p:nvSpPr>
        <p:spPr>
          <a:xfrm>
            <a:off x="276927" y="99508"/>
            <a:ext cx="1042416" cy="1041746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5569008" y="4844839"/>
            <a:ext cx="7380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59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59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59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59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59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59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59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59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59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6858000" cy="145500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09" y="918972"/>
            <a:ext cx="5220653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248" y="3765042"/>
            <a:ext cx="5092065" cy="800100"/>
          </a:xfrm>
        </p:spPr>
        <p:txBody>
          <a:bodyPr anchor="t">
            <a:normAutofit/>
          </a:bodyPr>
          <a:lstStyle>
            <a:lvl1pPr marL="0" indent="0">
              <a:buNone/>
              <a:defRPr sz="1350" b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3938" y="4704589"/>
            <a:ext cx="1487424" cy="27384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7074" y="4704588"/>
            <a:ext cx="3559302" cy="27384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75397" y="1822967"/>
            <a:ext cx="685800" cy="6858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88" y="1881455"/>
            <a:ext cx="668418" cy="540249"/>
          </a:xfrm>
        </p:spPr>
        <p:txBody>
          <a:bodyPr/>
          <a:lstStyle>
            <a:lvl1pPr>
              <a:defRPr sz="2100"/>
            </a:lvl1pPr>
          </a:lstStyle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274320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4164" y="1645920"/>
            <a:ext cx="274320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6192"/>
            <a:ext cx="274320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057400"/>
            <a:ext cx="274320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5595" y="1536192"/>
            <a:ext cx="274320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5595" y="2057400"/>
            <a:ext cx="274320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70854" y="1"/>
            <a:ext cx="2187146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514350"/>
            <a:ext cx="1800225" cy="13030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514350"/>
            <a:ext cx="3775329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1817370"/>
            <a:ext cx="1800225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5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0854" y="1"/>
            <a:ext cx="2187146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514350"/>
            <a:ext cx="1800225" cy="13030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670854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1817370"/>
            <a:ext cx="1800225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5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microsoft.com/office/2007/relationships/hdphoto" Target="../media/image4.wdp"/><Relationship Id="rId14" Type="http://schemas.openxmlformats.org/officeDocument/2006/relationships/image" Target="../media/image5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363474"/>
            <a:ext cx="58293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91056"/>
            <a:ext cx="58293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4276" y="4704589"/>
            <a:ext cx="18413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04589"/>
            <a:ext cx="355930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2510" y="4704589"/>
            <a:ext cx="3600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 spc="-53" baseline="0">
                <a:solidFill>
                  <a:srgbClr val="FFFFFF"/>
                </a:solidFill>
                <a:latin typeface="+mn-lt"/>
              </a:defRPr>
            </a:lvl1pPr>
          </a:lstStyle>
          <a:p>
            <a:pPr algn="r"/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15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94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4973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155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0175" y="1362744"/>
            <a:ext cx="6397650" cy="1711666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-GB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ABSENTEEISM </a:t>
            </a:r>
            <a:br>
              <a:rPr lang="en-GB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GB" sz="306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Predicting the reasons of           wasting time during working hours</a:t>
            </a:r>
            <a:r>
              <a:rPr lang="en-GB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31575" y="3318124"/>
            <a:ext cx="5766075" cy="92772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255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PRESENTED BY : </a:t>
            </a:r>
            <a:endParaRPr lang="en-IN" sz="255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algn="ctr">
              <a:spcBef>
                <a:spcPts val="0"/>
              </a:spcBef>
            </a:pPr>
            <a:r>
              <a:rPr lang="en-IN" sz="255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Akash Anil Ubale</a:t>
            </a:r>
            <a:endParaRPr lang="en-IN" sz="255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7815" y="4408805"/>
            <a:ext cx="5568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1200" i="1"/>
              <a:t>GitHub Link :- </a:t>
            </a:r>
            <a:r>
              <a:rPr lang="en-IN" altLang="en-US" sz="1200" i="1" u="sng"/>
              <a:t>https://github.com/UbaleAkashAnil</a:t>
            </a:r>
            <a:endParaRPr lang="en-IN" altLang="en-US" sz="1200" i="1" u="sng"/>
          </a:p>
        </p:txBody>
      </p:sp>
      <p:sp>
        <p:nvSpPr>
          <p:cNvPr id="3" name="Text Box 2"/>
          <p:cNvSpPr txBox="1"/>
          <p:nvPr/>
        </p:nvSpPr>
        <p:spPr>
          <a:xfrm>
            <a:off x="297815" y="4684395"/>
            <a:ext cx="4594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1200"/>
              <a:t>linkedin:- </a:t>
            </a:r>
            <a:r>
              <a:rPr lang="en-IN" altLang="en-US" sz="1200" i="1" u="sng"/>
              <a:t>https://www.linkedin.com/in/akash-ubale-915645180/</a:t>
            </a:r>
            <a:endParaRPr lang="en-IN" altLang="en-US" sz="1200" i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-GB" sz="205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Multivariate Analysis</a:t>
            </a:r>
            <a:endParaRPr sz="205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" y="757238"/>
            <a:ext cx="6200381" cy="367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547088" y="642938"/>
            <a:ext cx="5766525" cy="567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-GB" sz="235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Outliers</a:t>
            </a:r>
            <a:endParaRPr sz="235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4644" y="1210388"/>
            <a:ext cx="6703425" cy="30793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2457" y="1210388"/>
            <a:ext cx="2778431" cy="240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35182" y="1210387"/>
            <a:ext cx="2778431" cy="240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47088" y="642938"/>
            <a:ext cx="5766525" cy="6117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-GB" sz="235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Preprocessing</a:t>
            </a:r>
            <a:endParaRPr sz="235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166931" y="1310381"/>
            <a:ext cx="6146775" cy="30793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</a:p>
          <a:p>
            <a:pPr marL="0" indent="0">
              <a:spcBef>
                <a:spcPts val="900"/>
              </a:spcBef>
              <a:buNone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Categorical Value: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indent="-281305">
              <a:spcBef>
                <a:spcPts val="900"/>
              </a:spcBef>
              <a:buSzPts val="2300"/>
              <a:buFont typeface="Calibri" panose="020F0502020204030204"/>
              <a:buChar char="●"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don’t have categorical values in this data set.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One hot encoding: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indent="-281305">
              <a:spcBef>
                <a:spcPts val="900"/>
              </a:spcBef>
              <a:buSzPts val="2300"/>
              <a:buFont typeface="Calibri" panose="020F0502020204030204"/>
              <a:buChar char="●"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have to convert the column ‘Reasons of Absence’ and have to group it according to its similarity 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67031" y="642938"/>
            <a:ext cx="6258825" cy="645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-GB"/>
              <a:t>Independent Variable and Dependent Variable</a:t>
            </a:r>
            <a:endParaRPr lang="en-GB"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144694" y="1288238"/>
            <a:ext cx="6713325" cy="29126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 = Reason_1, Reason_2, Reason_3, Reason_4, Month, Day of the week,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342900">
              <a:spcBef>
                <a:spcPts val="900"/>
              </a:spcBef>
              <a:buNone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Transportation Expense, Body Mass Index, Daily Work Load Average, 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342900">
              <a:spcBef>
                <a:spcPts val="900"/>
              </a:spcBef>
              <a:buNone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Distance to work, Education, Pets, Children 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 = Excessive Absenteeism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691594" y="642938"/>
            <a:ext cx="5766525" cy="6786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-GB" sz="228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Machine Learning Algorithm</a:t>
            </a:r>
            <a:endParaRPr sz="228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244013" y="1190456"/>
            <a:ext cx="6369975" cy="30548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indent="-281305">
              <a:spcBef>
                <a:spcPts val="900"/>
              </a:spcBef>
              <a:buSzPts val="2300"/>
              <a:buFont typeface="Calibri" panose="020F0502020204030204"/>
              <a:buChar char="●"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Logistic Regression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indent="-281305">
              <a:buSzPts val="2300"/>
              <a:buFont typeface="Calibri" panose="020F0502020204030204"/>
              <a:buChar char="●"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Decision Tree Classifier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indent="-281305">
              <a:buSzPts val="2300"/>
              <a:buFont typeface="Calibri" panose="020F0502020204030204"/>
              <a:buChar char="●"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Random Forest Classifier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indent="-281305">
              <a:buSzPts val="2300"/>
              <a:buFont typeface="Calibri" panose="020F0502020204030204"/>
              <a:buChar char="●"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Support Vector Classifier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indent="-281305">
              <a:buSzPts val="2300"/>
              <a:buFont typeface="Calibri" panose="020F0502020204030204"/>
              <a:buChar char="●"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KNN Classifier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indent="-281305">
              <a:buSzPts val="2300"/>
              <a:buFont typeface="Calibri" panose="020F0502020204030204"/>
              <a:buChar char="●"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Gradient Boosting Classifier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469275" y="642938"/>
            <a:ext cx="5766525" cy="4014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-GB" sz="233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Logistic Regression</a:t>
            </a:r>
            <a:endParaRPr sz="233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155813" y="1290488"/>
            <a:ext cx="6636825" cy="32100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Library Used:   From sklearn.linear_model import LogisticRegression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Accuracy : 0.77698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Testing Accuracy: 0.757142</a:t>
            </a: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79444" y="2215613"/>
            <a:ext cx="3879863" cy="215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669375" y="642938"/>
            <a:ext cx="5766525" cy="5451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-GB" sz="235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Decision Tree Classifier</a:t>
            </a:r>
            <a:endParaRPr sz="235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200288" y="1288144"/>
            <a:ext cx="6503400" cy="30237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Library Used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from sklearn.tree import DecisionTreeClassifier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endParaRPr lang="en-GB" sz="1725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Accuracy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0.983876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lang="en-GB" sz="1725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Testing Accuracy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 0.707142</a:t>
            </a:r>
            <a:endParaRPr lang="en-GB"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80344" y="642938"/>
            <a:ext cx="5766525" cy="5562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-GB" sz="23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Random Forest Classifier</a:t>
            </a:r>
            <a:endParaRPr sz="23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200288" y="1334963"/>
            <a:ext cx="6525675" cy="30660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Library Used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from sklearn.ensemble import RandomForestClassifier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endParaRPr lang="en-GB" sz="1725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Accuracy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0.9821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endParaRPr lang="en-GB" sz="1725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Testing Accuracy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0.7571</a:t>
            </a:r>
            <a:endParaRPr lang="en-GB"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80344" y="642938"/>
            <a:ext cx="5766525" cy="5562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-GB" sz="23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Support Vector Classifier</a:t>
            </a:r>
            <a:endParaRPr sz="23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55813" y="1277025"/>
            <a:ext cx="6425550" cy="30127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Library Used 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from sklearn.svm import SVC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endParaRPr lang="en-GB" sz="1725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Accuracy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0.7928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endParaRPr lang="en-GB" sz="1725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Testing Accuracy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0.80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7372"/>
            <a:ext cx="6858000" cy="9250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noAutofit/>
          </a:bodyPr>
          <a:lstStyle/>
          <a:p>
            <a:pPr algn="ctr"/>
            <a:endParaRPr lang="en-US" sz="845"/>
          </a:p>
        </p:txBody>
      </p:sp>
      <p:grpSp>
        <p:nvGrpSpPr>
          <p:cNvPr id="4" name="Group 3"/>
          <p:cNvGrpSpPr/>
          <p:nvPr/>
        </p:nvGrpSpPr>
        <p:grpSpPr>
          <a:xfrm>
            <a:off x="2122760" y="829082"/>
            <a:ext cx="2612390" cy="743405"/>
            <a:chOff x="390355" y="1567166"/>
            <a:chExt cx="2070331" cy="1762139"/>
          </a:xfrm>
        </p:grpSpPr>
        <p:sp>
          <p:nvSpPr>
            <p:cNvPr id="5" name="TextBox 4"/>
            <p:cNvSpPr txBox="1"/>
            <p:nvPr/>
          </p:nvSpPr>
          <p:spPr>
            <a:xfrm>
              <a:off x="390355" y="2620365"/>
              <a:ext cx="1612109" cy="7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Aspiring Data Scientist</a:t>
              </a:r>
              <a:endParaRPr lang="en-US" sz="13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0355" y="1567166"/>
              <a:ext cx="2070331" cy="138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32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Akash Ubale</a:t>
              </a:r>
              <a:endParaRPr lang="en-IN" altLang="en-US" sz="32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62419" y="2050636"/>
            <a:ext cx="2680994" cy="74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995" indent="-213995" defTabSz="685800">
              <a:buFont typeface="Wingdings" panose="05000000000000000000" pitchFamily="2" charset="2"/>
              <a:buChar char="§"/>
              <a:defRPr/>
            </a:pPr>
            <a:r>
              <a:rPr lang="en-IN" sz="900" b="1" dirty="0">
                <a:latin typeface="+mj-lt"/>
              </a:rPr>
              <a:t>Bachelor of Technology</a:t>
            </a:r>
            <a:r>
              <a:rPr lang="en-IN" sz="900" b="1" dirty="0">
                <a:latin typeface="+mj-lt"/>
                <a:sym typeface="+mn-ea"/>
              </a:rPr>
              <a:t>(2021)</a:t>
            </a:r>
            <a:r>
              <a:rPr lang="en-IN" sz="900" b="1" dirty="0">
                <a:latin typeface="+mj-lt"/>
              </a:rPr>
              <a:t>,Kolhapur Institute Of Technology College of Engineering.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213995" indent="-213995" defTabSz="685800"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latin typeface="+mj-lt"/>
              </a:rPr>
              <a:t>HSC Science(201</a:t>
            </a:r>
            <a:r>
              <a:rPr lang="en-IN" altLang="en-US" sz="900" b="1" dirty="0">
                <a:latin typeface="+mj-lt"/>
              </a:rPr>
              <a:t>7</a:t>
            </a:r>
            <a:r>
              <a:rPr lang="en-US" sz="900" b="1" dirty="0">
                <a:latin typeface="+mj-lt"/>
              </a:rPr>
              <a:t>),</a:t>
            </a:r>
            <a:r>
              <a:rPr lang="en-IN" altLang="en-US" sz="900" b="1" dirty="0">
                <a:latin typeface="+mj-lt"/>
              </a:rPr>
              <a:t>Chate</a:t>
            </a:r>
            <a:r>
              <a:rPr lang="en-US" sz="900" b="1" dirty="0">
                <a:latin typeface="+mj-lt"/>
              </a:rPr>
              <a:t> Jr College of Science</a:t>
            </a:r>
            <a:r>
              <a:rPr lang="en-IN" altLang="en-US" sz="900" b="1" dirty="0">
                <a:latin typeface="+mj-lt"/>
              </a:rPr>
              <a:t>.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213995" indent="-213995" defTabSz="685800"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latin typeface="+mj-lt"/>
              </a:rPr>
              <a:t>SSC(201</a:t>
            </a:r>
            <a:r>
              <a:rPr lang="en-IN" altLang="en-US" sz="900" b="1" dirty="0">
                <a:latin typeface="+mj-lt"/>
              </a:rPr>
              <a:t>5</a:t>
            </a:r>
            <a:r>
              <a:rPr lang="en-US" sz="900" b="1" dirty="0">
                <a:latin typeface="+mj-lt"/>
              </a:rPr>
              <a:t>),</a:t>
            </a:r>
            <a:r>
              <a:rPr lang="en-IN" altLang="en-US" sz="900" b="1" dirty="0">
                <a:latin typeface="+mj-lt"/>
              </a:rPr>
              <a:t>Hanmanthrao Chate School.</a:t>
            </a:r>
            <a:r>
              <a:rPr lang="en-US" sz="900" b="1" dirty="0">
                <a:latin typeface="+mj-lt"/>
              </a:rPr>
              <a:t> </a:t>
            </a:r>
            <a:endParaRPr lang="en-IN" sz="900" b="1" dirty="0">
              <a:latin typeface="+mj-lt"/>
            </a:endParaRPr>
          </a:p>
          <a:p>
            <a:pPr marL="213995" indent="-213995" defTabSz="685800">
              <a:buFont typeface="Wingdings" panose="05000000000000000000" pitchFamily="2" charset="2"/>
              <a:buChar char="§"/>
              <a:defRPr/>
            </a:pPr>
            <a:endParaRPr lang="en-IN" sz="675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2020" y="3085465"/>
            <a:ext cx="933450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  <a:endParaRPr lang="en-US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03350" y="3407963"/>
            <a:ext cx="1246069" cy="423630"/>
            <a:chOff x="5080321" y="5512937"/>
            <a:chExt cx="2754915" cy="936598"/>
          </a:xfrm>
        </p:grpSpPr>
        <p:grpSp>
          <p:nvGrpSpPr>
            <p:cNvPr id="10" name="Group 9"/>
            <p:cNvGrpSpPr/>
            <p:nvPr/>
          </p:nvGrpSpPr>
          <p:grpSpPr>
            <a:xfrm>
              <a:off x="6189441" y="5512937"/>
              <a:ext cx="1245889" cy="337692"/>
              <a:chOff x="6189441" y="5512937"/>
              <a:chExt cx="1245889" cy="337692"/>
            </a:xfrm>
          </p:grpSpPr>
          <p:sp>
            <p:nvSpPr>
              <p:cNvPr id="16" name="Freeform 280"/>
              <p:cNvSpPr>
                <a:spLocks noEditPoints="1"/>
              </p:cNvSpPr>
              <p:nvPr/>
            </p:nvSpPr>
            <p:spPr bwMode="auto">
              <a:xfrm>
                <a:off x="6189441" y="5579657"/>
                <a:ext cx="372999" cy="253594"/>
              </a:xfrm>
              <a:custGeom>
                <a:avLst/>
                <a:gdLst>
                  <a:gd name="T0" fmla="*/ 175 w 176"/>
                  <a:gd name="T1" fmla="*/ 0 h 200"/>
                  <a:gd name="T2" fmla="*/ 50 w 176"/>
                  <a:gd name="T3" fmla="*/ 46 h 200"/>
                  <a:gd name="T4" fmla="*/ 50 w 176"/>
                  <a:gd name="T5" fmla="*/ 144 h 200"/>
                  <a:gd name="T6" fmla="*/ 32 w 176"/>
                  <a:gd name="T7" fmla="*/ 137 h 200"/>
                  <a:gd name="T8" fmla="*/ 0 w 176"/>
                  <a:gd name="T9" fmla="*/ 169 h 200"/>
                  <a:gd name="T10" fmla="*/ 32 w 176"/>
                  <a:gd name="T11" fmla="*/ 200 h 200"/>
                  <a:gd name="T12" fmla="*/ 63 w 176"/>
                  <a:gd name="T13" fmla="*/ 170 h 200"/>
                  <a:gd name="T14" fmla="*/ 63 w 176"/>
                  <a:gd name="T15" fmla="*/ 170 h 200"/>
                  <a:gd name="T16" fmla="*/ 63 w 176"/>
                  <a:gd name="T17" fmla="*/ 169 h 200"/>
                  <a:gd name="T18" fmla="*/ 63 w 176"/>
                  <a:gd name="T19" fmla="*/ 85 h 200"/>
                  <a:gd name="T20" fmla="*/ 163 w 176"/>
                  <a:gd name="T21" fmla="*/ 50 h 200"/>
                  <a:gd name="T22" fmla="*/ 163 w 176"/>
                  <a:gd name="T23" fmla="*/ 106 h 200"/>
                  <a:gd name="T24" fmla="*/ 144 w 176"/>
                  <a:gd name="T25" fmla="*/ 100 h 200"/>
                  <a:gd name="T26" fmla="*/ 113 w 176"/>
                  <a:gd name="T27" fmla="*/ 131 h 200"/>
                  <a:gd name="T28" fmla="*/ 144 w 176"/>
                  <a:gd name="T29" fmla="*/ 162 h 200"/>
                  <a:gd name="T30" fmla="*/ 176 w 176"/>
                  <a:gd name="T31" fmla="*/ 131 h 200"/>
                  <a:gd name="T32" fmla="*/ 175 w 176"/>
                  <a:gd name="T33" fmla="*/ 128 h 200"/>
                  <a:gd name="T34" fmla="*/ 175 w 176"/>
                  <a:gd name="T35" fmla="*/ 128 h 200"/>
                  <a:gd name="T36" fmla="*/ 175 w 176"/>
                  <a:gd name="T37" fmla="*/ 0 h 200"/>
                  <a:gd name="T38" fmla="*/ 163 w 176"/>
                  <a:gd name="T39" fmla="*/ 18 h 200"/>
                  <a:gd name="T40" fmla="*/ 163 w 176"/>
                  <a:gd name="T41" fmla="*/ 36 h 200"/>
                  <a:gd name="T42" fmla="*/ 63 w 176"/>
                  <a:gd name="T43" fmla="*/ 72 h 200"/>
                  <a:gd name="T44" fmla="*/ 63 w 176"/>
                  <a:gd name="T45" fmla="*/ 54 h 200"/>
                  <a:gd name="T46" fmla="*/ 163 w 176"/>
                  <a:gd name="T47" fmla="*/ 18 h 200"/>
                  <a:gd name="T48" fmla="*/ 144 w 176"/>
                  <a:gd name="T49" fmla="*/ 112 h 200"/>
                  <a:gd name="T50" fmla="*/ 163 w 176"/>
                  <a:gd name="T51" fmla="*/ 131 h 200"/>
                  <a:gd name="T52" fmla="*/ 144 w 176"/>
                  <a:gd name="T53" fmla="*/ 150 h 200"/>
                  <a:gd name="T54" fmla="*/ 126 w 176"/>
                  <a:gd name="T55" fmla="*/ 131 h 200"/>
                  <a:gd name="T56" fmla="*/ 144 w 176"/>
                  <a:gd name="T57" fmla="*/ 112 h 200"/>
                  <a:gd name="T58" fmla="*/ 32 w 176"/>
                  <a:gd name="T59" fmla="*/ 150 h 200"/>
                  <a:gd name="T60" fmla="*/ 50 w 176"/>
                  <a:gd name="T61" fmla="*/ 169 h 200"/>
                  <a:gd name="T62" fmla="*/ 32 w 176"/>
                  <a:gd name="T63" fmla="*/ 187 h 200"/>
                  <a:gd name="T64" fmla="*/ 13 w 176"/>
                  <a:gd name="T65" fmla="*/ 169 h 200"/>
                  <a:gd name="T66" fmla="*/ 32 w 176"/>
                  <a:gd name="T67" fmla="*/ 15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200">
                    <a:moveTo>
                      <a:pt x="175" y="0"/>
                    </a:moveTo>
                    <a:lnTo>
                      <a:pt x="50" y="46"/>
                    </a:lnTo>
                    <a:lnTo>
                      <a:pt x="50" y="144"/>
                    </a:lnTo>
                    <a:cubicBezTo>
                      <a:pt x="45" y="140"/>
                      <a:pt x="39" y="137"/>
                      <a:pt x="32" y="137"/>
                    </a:cubicBezTo>
                    <a:cubicBezTo>
                      <a:pt x="14" y="137"/>
                      <a:pt x="0" y="152"/>
                      <a:pt x="0" y="169"/>
                    </a:cubicBezTo>
                    <a:cubicBezTo>
                      <a:pt x="0" y="186"/>
                      <a:pt x="14" y="200"/>
                      <a:pt x="32" y="200"/>
                    </a:cubicBezTo>
                    <a:cubicBezTo>
                      <a:pt x="48" y="200"/>
                      <a:pt x="62" y="187"/>
                      <a:pt x="63" y="170"/>
                    </a:cubicBezTo>
                    <a:lnTo>
                      <a:pt x="63" y="170"/>
                    </a:lnTo>
                    <a:lnTo>
                      <a:pt x="63" y="169"/>
                    </a:lnTo>
                    <a:lnTo>
                      <a:pt x="63" y="85"/>
                    </a:lnTo>
                    <a:lnTo>
                      <a:pt x="163" y="50"/>
                    </a:lnTo>
                    <a:lnTo>
                      <a:pt x="163" y="106"/>
                    </a:lnTo>
                    <a:cubicBezTo>
                      <a:pt x="158" y="102"/>
                      <a:pt x="151" y="100"/>
                      <a:pt x="144" y="100"/>
                    </a:cubicBezTo>
                    <a:cubicBezTo>
                      <a:pt x="127" y="100"/>
                      <a:pt x="113" y="114"/>
                      <a:pt x="113" y="131"/>
                    </a:cubicBezTo>
                    <a:cubicBezTo>
                      <a:pt x="113" y="148"/>
                      <a:pt x="127" y="162"/>
                      <a:pt x="144" y="162"/>
                    </a:cubicBezTo>
                    <a:cubicBezTo>
                      <a:pt x="161" y="162"/>
                      <a:pt x="176" y="148"/>
                      <a:pt x="176" y="131"/>
                    </a:cubicBezTo>
                    <a:cubicBezTo>
                      <a:pt x="176" y="130"/>
                      <a:pt x="175" y="129"/>
                      <a:pt x="175" y="128"/>
                    </a:cubicBezTo>
                    <a:lnTo>
                      <a:pt x="175" y="128"/>
                    </a:lnTo>
                    <a:lnTo>
                      <a:pt x="175" y="0"/>
                    </a:lnTo>
                    <a:close/>
                    <a:moveTo>
                      <a:pt x="163" y="18"/>
                    </a:moveTo>
                    <a:lnTo>
                      <a:pt x="163" y="36"/>
                    </a:lnTo>
                    <a:lnTo>
                      <a:pt x="63" y="72"/>
                    </a:lnTo>
                    <a:lnTo>
                      <a:pt x="63" y="54"/>
                    </a:lnTo>
                    <a:lnTo>
                      <a:pt x="163" y="18"/>
                    </a:lnTo>
                    <a:close/>
                    <a:moveTo>
                      <a:pt x="144" y="112"/>
                    </a:moveTo>
                    <a:cubicBezTo>
                      <a:pt x="155" y="112"/>
                      <a:pt x="163" y="121"/>
                      <a:pt x="163" y="131"/>
                    </a:cubicBezTo>
                    <a:cubicBezTo>
                      <a:pt x="163" y="142"/>
                      <a:pt x="155" y="150"/>
                      <a:pt x="144" y="150"/>
                    </a:cubicBezTo>
                    <a:cubicBezTo>
                      <a:pt x="134" y="150"/>
                      <a:pt x="126" y="142"/>
                      <a:pt x="126" y="131"/>
                    </a:cubicBezTo>
                    <a:cubicBezTo>
                      <a:pt x="126" y="121"/>
                      <a:pt x="134" y="112"/>
                      <a:pt x="144" y="112"/>
                    </a:cubicBezTo>
                    <a:close/>
                    <a:moveTo>
                      <a:pt x="32" y="150"/>
                    </a:moveTo>
                    <a:cubicBezTo>
                      <a:pt x="42" y="150"/>
                      <a:pt x="50" y="158"/>
                      <a:pt x="50" y="169"/>
                    </a:cubicBezTo>
                    <a:cubicBezTo>
                      <a:pt x="50" y="179"/>
                      <a:pt x="42" y="187"/>
                      <a:pt x="32" y="187"/>
                    </a:cubicBezTo>
                    <a:cubicBezTo>
                      <a:pt x="21" y="187"/>
                      <a:pt x="13" y="179"/>
                      <a:pt x="13" y="169"/>
                    </a:cubicBezTo>
                    <a:cubicBezTo>
                      <a:pt x="13" y="158"/>
                      <a:pt x="21" y="150"/>
                      <a:pt x="32" y="15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38576" tIns="19288" rIns="38576" bIns="19288" numCol="1" anchor="t" anchorCtr="0" compatLnSpc="1"/>
              <a:lstStyle/>
              <a:p>
                <a:endParaRPr lang="en-US" sz="790" dirty="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6629976" y="5512937"/>
                <a:ext cx="805354" cy="337692"/>
                <a:chOff x="5689601" y="-432464"/>
                <a:chExt cx="12724740" cy="5335588"/>
              </a:xfrm>
              <a:solidFill>
                <a:srgbClr val="0182D9"/>
              </a:solidFill>
            </p:grpSpPr>
            <p:sp>
              <p:nvSpPr>
                <p:cNvPr id="18" name="Freeform 326"/>
                <p:cNvSpPr/>
                <p:nvPr/>
              </p:nvSpPr>
              <p:spPr bwMode="auto">
                <a:xfrm>
                  <a:off x="5689601" y="741363"/>
                  <a:ext cx="749300" cy="358775"/>
                </a:xfrm>
                <a:custGeom>
                  <a:avLst/>
                  <a:gdLst>
                    <a:gd name="T0" fmla="*/ 93 w 98"/>
                    <a:gd name="T1" fmla="*/ 24 h 47"/>
                    <a:gd name="T2" fmla="*/ 5 w 98"/>
                    <a:gd name="T3" fmla="*/ 24 h 47"/>
                    <a:gd name="T4" fmla="*/ 5 w 98"/>
                    <a:gd name="T5" fmla="*/ 42 h 47"/>
                    <a:gd name="T6" fmla="*/ 23 w 98"/>
                    <a:gd name="T7" fmla="*/ 42 h 47"/>
                    <a:gd name="T8" fmla="*/ 75 w 98"/>
                    <a:gd name="T9" fmla="*/ 42 h 47"/>
                    <a:gd name="T10" fmla="*/ 93 w 98"/>
                    <a:gd name="T11" fmla="*/ 42 h 47"/>
                    <a:gd name="T12" fmla="*/ 93 w 98"/>
                    <a:gd name="T13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47">
                      <a:moveTo>
                        <a:pt x="93" y="24"/>
                      </a:moveTo>
                      <a:cubicBezTo>
                        <a:pt x="69" y="0"/>
                        <a:pt x="30" y="0"/>
                        <a:pt x="5" y="24"/>
                      </a:cubicBezTo>
                      <a:cubicBezTo>
                        <a:pt x="0" y="29"/>
                        <a:pt x="0" y="37"/>
                        <a:pt x="5" y="42"/>
                      </a:cubicBezTo>
                      <a:cubicBezTo>
                        <a:pt x="10" y="47"/>
                        <a:pt x="18" y="47"/>
                        <a:pt x="23" y="42"/>
                      </a:cubicBezTo>
                      <a:cubicBezTo>
                        <a:pt x="38" y="27"/>
                        <a:pt x="62" y="27"/>
                        <a:pt x="75" y="42"/>
                      </a:cubicBezTo>
                      <a:cubicBezTo>
                        <a:pt x="80" y="47"/>
                        <a:pt x="88" y="47"/>
                        <a:pt x="93" y="42"/>
                      </a:cubicBezTo>
                      <a:cubicBezTo>
                        <a:pt x="98" y="37"/>
                        <a:pt x="98" y="28"/>
                        <a:pt x="93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38576" tIns="19288" rIns="38576" bIns="19288" numCol="1" anchor="t" anchorCtr="0" compatLnSpc="1"/>
                <a:lstStyle/>
                <a:p>
                  <a:endParaRPr lang="en-US" sz="790"/>
                </a:p>
              </p:txBody>
            </p:sp>
            <p:sp>
              <p:nvSpPr>
                <p:cNvPr id="19" name="Freeform 327"/>
                <p:cNvSpPr>
                  <a:spLocks noEditPoints="1"/>
                </p:cNvSpPr>
                <p:nvPr/>
              </p:nvSpPr>
              <p:spPr bwMode="auto">
                <a:xfrm>
                  <a:off x="13399428" y="-432464"/>
                  <a:ext cx="5014913" cy="5335588"/>
                </a:xfrm>
                <a:custGeom>
                  <a:avLst/>
                  <a:gdLst>
                    <a:gd name="T0" fmla="*/ 544 w 656"/>
                    <a:gd name="T1" fmla="*/ 331 h 698"/>
                    <a:gd name="T2" fmla="*/ 508 w 656"/>
                    <a:gd name="T3" fmla="*/ 229 h 698"/>
                    <a:gd name="T4" fmla="*/ 472 w 656"/>
                    <a:gd name="T5" fmla="*/ 273 h 698"/>
                    <a:gd name="T6" fmla="*/ 410 w 656"/>
                    <a:gd name="T7" fmla="*/ 150 h 698"/>
                    <a:gd name="T8" fmla="*/ 246 w 656"/>
                    <a:gd name="T9" fmla="*/ 148 h 698"/>
                    <a:gd name="T10" fmla="*/ 184 w 656"/>
                    <a:gd name="T11" fmla="*/ 270 h 698"/>
                    <a:gd name="T12" fmla="*/ 148 w 656"/>
                    <a:gd name="T13" fmla="*/ 226 h 698"/>
                    <a:gd name="T14" fmla="*/ 112 w 656"/>
                    <a:gd name="T15" fmla="*/ 329 h 698"/>
                    <a:gd name="T16" fmla="*/ 5 w 656"/>
                    <a:gd name="T17" fmla="*/ 450 h 698"/>
                    <a:gd name="T18" fmla="*/ 44 w 656"/>
                    <a:gd name="T19" fmla="*/ 476 h 698"/>
                    <a:gd name="T20" fmla="*/ 277 w 656"/>
                    <a:gd name="T21" fmla="*/ 531 h 698"/>
                    <a:gd name="T22" fmla="*/ 184 w 656"/>
                    <a:gd name="T23" fmla="*/ 601 h 698"/>
                    <a:gd name="T24" fmla="*/ 189 w 656"/>
                    <a:gd name="T25" fmla="*/ 669 h 698"/>
                    <a:gd name="T26" fmla="*/ 200 w 656"/>
                    <a:gd name="T27" fmla="*/ 671 h 698"/>
                    <a:gd name="T28" fmla="*/ 328 w 656"/>
                    <a:gd name="T29" fmla="*/ 698 h 698"/>
                    <a:gd name="T30" fmla="*/ 456 w 656"/>
                    <a:gd name="T31" fmla="*/ 671 h 698"/>
                    <a:gd name="T32" fmla="*/ 467 w 656"/>
                    <a:gd name="T33" fmla="*/ 669 h 698"/>
                    <a:gd name="T34" fmla="*/ 472 w 656"/>
                    <a:gd name="T35" fmla="*/ 601 h 698"/>
                    <a:gd name="T36" fmla="*/ 379 w 656"/>
                    <a:gd name="T37" fmla="*/ 531 h 698"/>
                    <a:gd name="T38" fmla="*/ 612 w 656"/>
                    <a:gd name="T39" fmla="*/ 476 h 698"/>
                    <a:gd name="T40" fmla="*/ 651 w 656"/>
                    <a:gd name="T41" fmla="*/ 450 h 698"/>
                    <a:gd name="T42" fmla="*/ 497 w 656"/>
                    <a:gd name="T43" fmla="*/ 264 h 698"/>
                    <a:gd name="T44" fmla="*/ 519 w 656"/>
                    <a:gd name="T45" fmla="*/ 264 h 698"/>
                    <a:gd name="T46" fmla="*/ 496 w 656"/>
                    <a:gd name="T47" fmla="*/ 291 h 698"/>
                    <a:gd name="T48" fmla="*/ 497 w 656"/>
                    <a:gd name="T49" fmla="*/ 264 h 698"/>
                    <a:gd name="T50" fmla="*/ 148 w 656"/>
                    <a:gd name="T51" fmla="*/ 253 h 698"/>
                    <a:gd name="T52" fmla="*/ 159 w 656"/>
                    <a:gd name="T53" fmla="*/ 291 h 698"/>
                    <a:gd name="T54" fmla="*/ 136 w 656"/>
                    <a:gd name="T55" fmla="*/ 264 h 698"/>
                    <a:gd name="T56" fmla="*/ 43 w 656"/>
                    <a:gd name="T57" fmla="*/ 455 h 698"/>
                    <a:gd name="T58" fmla="*/ 34 w 656"/>
                    <a:gd name="T59" fmla="*/ 428 h 698"/>
                    <a:gd name="T60" fmla="*/ 267 w 656"/>
                    <a:gd name="T61" fmla="*/ 438 h 698"/>
                    <a:gd name="T62" fmla="*/ 43 w 656"/>
                    <a:gd name="T63" fmla="*/ 455 h 698"/>
                    <a:gd name="T64" fmla="*/ 208 w 656"/>
                    <a:gd name="T65" fmla="*/ 610 h 698"/>
                    <a:gd name="T66" fmla="*/ 291 w 656"/>
                    <a:gd name="T67" fmla="*/ 619 h 698"/>
                    <a:gd name="T68" fmla="*/ 328 w 656"/>
                    <a:gd name="T69" fmla="*/ 671 h 698"/>
                    <a:gd name="T70" fmla="*/ 328 w 656"/>
                    <a:gd name="T71" fmla="*/ 24 h 698"/>
                    <a:gd name="T72" fmla="*/ 328 w 656"/>
                    <a:gd name="T73" fmla="*/ 671 h 698"/>
                    <a:gd name="T74" fmla="*/ 448 w 656"/>
                    <a:gd name="T75" fmla="*/ 645 h 698"/>
                    <a:gd name="T76" fmla="*/ 376 w 656"/>
                    <a:gd name="T77" fmla="*/ 561 h 698"/>
                    <a:gd name="T78" fmla="*/ 627 w 656"/>
                    <a:gd name="T79" fmla="*/ 444 h 698"/>
                    <a:gd name="T80" fmla="*/ 389 w 656"/>
                    <a:gd name="T81" fmla="*/ 438 h 698"/>
                    <a:gd name="T82" fmla="*/ 404 w 656"/>
                    <a:gd name="T83" fmla="*/ 248 h 698"/>
                    <a:gd name="T84" fmla="*/ 627 w 656"/>
                    <a:gd name="T85" fmla="*/ 444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56" h="698">
                      <a:moveTo>
                        <a:pt x="638" y="409"/>
                      </a:moveTo>
                      <a:lnTo>
                        <a:pt x="544" y="331"/>
                      </a:lnTo>
                      <a:lnTo>
                        <a:pt x="544" y="265"/>
                      </a:lnTo>
                      <a:cubicBezTo>
                        <a:pt x="544" y="245"/>
                        <a:pt x="528" y="229"/>
                        <a:pt x="508" y="229"/>
                      </a:cubicBezTo>
                      <a:cubicBezTo>
                        <a:pt x="488" y="229"/>
                        <a:pt x="472" y="245"/>
                        <a:pt x="472" y="265"/>
                      </a:cubicBezTo>
                      <a:lnTo>
                        <a:pt x="472" y="273"/>
                      </a:lnTo>
                      <a:lnTo>
                        <a:pt x="407" y="219"/>
                      </a:lnTo>
                      <a:cubicBezTo>
                        <a:pt x="409" y="184"/>
                        <a:pt x="410" y="159"/>
                        <a:pt x="410" y="150"/>
                      </a:cubicBezTo>
                      <a:cubicBezTo>
                        <a:pt x="411" y="96"/>
                        <a:pt x="377" y="0"/>
                        <a:pt x="328" y="0"/>
                      </a:cubicBezTo>
                      <a:cubicBezTo>
                        <a:pt x="279" y="0"/>
                        <a:pt x="246" y="96"/>
                        <a:pt x="246" y="148"/>
                      </a:cubicBezTo>
                      <a:cubicBezTo>
                        <a:pt x="246" y="156"/>
                        <a:pt x="247" y="183"/>
                        <a:pt x="249" y="216"/>
                      </a:cubicBezTo>
                      <a:lnTo>
                        <a:pt x="184" y="270"/>
                      </a:lnTo>
                      <a:lnTo>
                        <a:pt x="184" y="263"/>
                      </a:lnTo>
                      <a:cubicBezTo>
                        <a:pt x="184" y="242"/>
                        <a:pt x="168" y="226"/>
                        <a:pt x="148" y="226"/>
                      </a:cubicBezTo>
                      <a:cubicBezTo>
                        <a:pt x="128" y="226"/>
                        <a:pt x="112" y="243"/>
                        <a:pt x="112" y="263"/>
                      </a:cubicBezTo>
                      <a:lnTo>
                        <a:pt x="112" y="329"/>
                      </a:lnTo>
                      <a:lnTo>
                        <a:pt x="18" y="406"/>
                      </a:lnTo>
                      <a:cubicBezTo>
                        <a:pt x="4" y="418"/>
                        <a:pt x="0" y="435"/>
                        <a:pt x="5" y="450"/>
                      </a:cubicBezTo>
                      <a:cubicBezTo>
                        <a:pt x="12" y="466"/>
                        <a:pt x="25" y="476"/>
                        <a:pt x="43" y="476"/>
                      </a:cubicBezTo>
                      <a:lnTo>
                        <a:pt x="44" y="476"/>
                      </a:lnTo>
                      <a:cubicBezTo>
                        <a:pt x="117" y="466"/>
                        <a:pt x="192" y="461"/>
                        <a:pt x="268" y="459"/>
                      </a:cubicBezTo>
                      <a:cubicBezTo>
                        <a:pt x="270" y="486"/>
                        <a:pt x="273" y="510"/>
                        <a:pt x="277" y="531"/>
                      </a:cubicBezTo>
                      <a:lnTo>
                        <a:pt x="189" y="591"/>
                      </a:lnTo>
                      <a:cubicBezTo>
                        <a:pt x="185" y="594"/>
                        <a:pt x="184" y="598"/>
                        <a:pt x="184" y="601"/>
                      </a:cubicBezTo>
                      <a:lnTo>
                        <a:pt x="184" y="659"/>
                      </a:lnTo>
                      <a:cubicBezTo>
                        <a:pt x="184" y="662"/>
                        <a:pt x="185" y="666"/>
                        <a:pt x="189" y="669"/>
                      </a:cubicBezTo>
                      <a:cubicBezTo>
                        <a:pt x="192" y="670"/>
                        <a:pt x="194" y="671"/>
                        <a:pt x="197" y="671"/>
                      </a:cubicBezTo>
                      <a:lnTo>
                        <a:pt x="200" y="671"/>
                      </a:lnTo>
                      <a:lnTo>
                        <a:pt x="296" y="641"/>
                      </a:lnTo>
                      <a:cubicBezTo>
                        <a:pt x="308" y="698"/>
                        <a:pt x="319" y="698"/>
                        <a:pt x="328" y="698"/>
                      </a:cubicBezTo>
                      <a:cubicBezTo>
                        <a:pt x="337" y="698"/>
                        <a:pt x="348" y="698"/>
                        <a:pt x="361" y="641"/>
                      </a:cubicBezTo>
                      <a:lnTo>
                        <a:pt x="456" y="671"/>
                      </a:lnTo>
                      <a:lnTo>
                        <a:pt x="459" y="671"/>
                      </a:lnTo>
                      <a:cubicBezTo>
                        <a:pt x="462" y="671"/>
                        <a:pt x="464" y="670"/>
                        <a:pt x="467" y="669"/>
                      </a:cubicBezTo>
                      <a:cubicBezTo>
                        <a:pt x="469" y="666"/>
                        <a:pt x="472" y="662"/>
                        <a:pt x="472" y="659"/>
                      </a:cubicBezTo>
                      <a:lnTo>
                        <a:pt x="472" y="601"/>
                      </a:lnTo>
                      <a:cubicBezTo>
                        <a:pt x="472" y="598"/>
                        <a:pt x="469" y="594"/>
                        <a:pt x="467" y="591"/>
                      </a:cubicBezTo>
                      <a:lnTo>
                        <a:pt x="379" y="531"/>
                      </a:lnTo>
                      <a:cubicBezTo>
                        <a:pt x="382" y="510"/>
                        <a:pt x="384" y="486"/>
                        <a:pt x="388" y="459"/>
                      </a:cubicBezTo>
                      <a:cubicBezTo>
                        <a:pt x="464" y="461"/>
                        <a:pt x="539" y="466"/>
                        <a:pt x="612" y="476"/>
                      </a:cubicBezTo>
                      <a:lnTo>
                        <a:pt x="613" y="476"/>
                      </a:lnTo>
                      <a:cubicBezTo>
                        <a:pt x="631" y="476"/>
                        <a:pt x="644" y="466"/>
                        <a:pt x="651" y="450"/>
                      </a:cubicBezTo>
                      <a:cubicBezTo>
                        <a:pt x="656" y="436"/>
                        <a:pt x="651" y="419"/>
                        <a:pt x="638" y="409"/>
                      </a:cubicBezTo>
                      <a:close/>
                      <a:moveTo>
                        <a:pt x="497" y="264"/>
                      </a:moveTo>
                      <a:cubicBezTo>
                        <a:pt x="497" y="258"/>
                        <a:pt x="502" y="253"/>
                        <a:pt x="508" y="253"/>
                      </a:cubicBezTo>
                      <a:cubicBezTo>
                        <a:pt x="514" y="253"/>
                        <a:pt x="519" y="258"/>
                        <a:pt x="519" y="264"/>
                      </a:cubicBezTo>
                      <a:lnTo>
                        <a:pt x="519" y="310"/>
                      </a:lnTo>
                      <a:lnTo>
                        <a:pt x="496" y="291"/>
                      </a:lnTo>
                      <a:lnTo>
                        <a:pt x="496" y="264"/>
                      </a:lnTo>
                      <a:lnTo>
                        <a:pt x="497" y="264"/>
                      </a:lnTo>
                      <a:close/>
                      <a:moveTo>
                        <a:pt x="137" y="264"/>
                      </a:moveTo>
                      <a:cubicBezTo>
                        <a:pt x="137" y="258"/>
                        <a:pt x="142" y="253"/>
                        <a:pt x="148" y="253"/>
                      </a:cubicBezTo>
                      <a:cubicBezTo>
                        <a:pt x="154" y="253"/>
                        <a:pt x="159" y="258"/>
                        <a:pt x="159" y="264"/>
                      </a:cubicBezTo>
                      <a:lnTo>
                        <a:pt x="159" y="291"/>
                      </a:lnTo>
                      <a:lnTo>
                        <a:pt x="136" y="310"/>
                      </a:lnTo>
                      <a:lnTo>
                        <a:pt x="136" y="264"/>
                      </a:lnTo>
                      <a:lnTo>
                        <a:pt x="137" y="264"/>
                      </a:lnTo>
                      <a:close/>
                      <a:moveTo>
                        <a:pt x="43" y="455"/>
                      </a:moveTo>
                      <a:cubicBezTo>
                        <a:pt x="33" y="455"/>
                        <a:pt x="29" y="447"/>
                        <a:pt x="29" y="445"/>
                      </a:cubicBezTo>
                      <a:cubicBezTo>
                        <a:pt x="28" y="443"/>
                        <a:pt x="26" y="434"/>
                        <a:pt x="34" y="428"/>
                      </a:cubicBezTo>
                      <a:lnTo>
                        <a:pt x="252" y="248"/>
                      </a:lnTo>
                      <a:cubicBezTo>
                        <a:pt x="256" y="301"/>
                        <a:pt x="261" y="370"/>
                        <a:pt x="267" y="438"/>
                      </a:cubicBezTo>
                      <a:lnTo>
                        <a:pt x="267" y="438"/>
                      </a:lnTo>
                      <a:cubicBezTo>
                        <a:pt x="191" y="439"/>
                        <a:pt x="116" y="445"/>
                        <a:pt x="43" y="455"/>
                      </a:cubicBezTo>
                      <a:close/>
                      <a:moveTo>
                        <a:pt x="208" y="645"/>
                      </a:moveTo>
                      <a:lnTo>
                        <a:pt x="208" y="610"/>
                      </a:lnTo>
                      <a:lnTo>
                        <a:pt x="281" y="560"/>
                      </a:lnTo>
                      <a:cubicBezTo>
                        <a:pt x="284" y="584"/>
                        <a:pt x="287" y="603"/>
                        <a:pt x="291" y="619"/>
                      </a:cubicBezTo>
                      <a:lnTo>
                        <a:pt x="208" y="645"/>
                      </a:lnTo>
                      <a:close/>
                      <a:moveTo>
                        <a:pt x="328" y="671"/>
                      </a:moveTo>
                      <a:cubicBezTo>
                        <a:pt x="299" y="613"/>
                        <a:pt x="269" y="209"/>
                        <a:pt x="269" y="148"/>
                      </a:cubicBezTo>
                      <a:cubicBezTo>
                        <a:pt x="269" y="100"/>
                        <a:pt x="301" y="24"/>
                        <a:pt x="328" y="24"/>
                      </a:cubicBezTo>
                      <a:cubicBezTo>
                        <a:pt x="356" y="24"/>
                        <a:pt x="387" y="100"/>
                        <a:pt x="387" y="148"/>
                      </a:cubicBezTo>
                      <a:cubicBezTo>
                        <a:pt x="387" y="209"/>
                        <a:pt x="357" y="613"/>
                        <a:pt x="328" y="671"/>
                      </a:cubicBezTo>
                      <a:close/>
                      <a:moveTo>
                        <a:pt x="448" y="610"/>
                      </a:moveTo>
                      <a:lnTo>
                        <a:pt x="448" y="645"/>
                      </a:lnTo>
                      <a:lnTo>
                        <a:pt x="366" y="620"/>
                      </a:lnTo>
                      <a:cubicBezTo>
                        <a:pt x="368" y="604"/>
                        <a:pt x="372" y="585"/>
                        <a:pt x="376" y="561"/>
                      </a:cubicBezTo>
                      <a:lnTo>
                        <a:pt x="448" y="610"/>
                      </a:lnTo>
                      <a:close/>
                      <a:moveTo>
                        <a:pt x="627" y="444"/>
                      </a:moveTo>
                      <a:cubicBezTo>
                        <a:pt x="626" y="446"/>
                        <a:pt x="622" y="454"/>
                        <a:pt x="613" y="454"/>
                      </a:cubicBezTo>
                      <a:cubicBezTo>
                        <a:pt x="541" y="445"/>
                        <a:pt x="466" y="439"/>
                        <a:pt x="389" y="438"/>
                      </a:cubicBezTo>
                      <a:lnTo>
                        <a:pt x="389" y="438"/>
                      </a:lnTo>
                      <a:cubicBezTo>
                        <a:pt x="396" y="370"/>
                        <a:pt x="402" y="301"/>
                        <a:pt x="404" y="248"/>
                      </a:cubicBezTo>
                      <a:lnTo>
                        <a:pt x="622" y="428"/>
                      </a:lnTo>
                      <a:cubicBezTo>
                        <a:pt x="631" y="434"/>
                        <a:pt x="628" y="441"/>
                        <a:pt x="627" y="44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38576" tIns="19288" rIns="38576" bIns="19288" numCol="1" anchor="t" anchorCtr="0" compatLnSpc="1"/>
                <a:lstStyle/>
                <a:p>
                  <a:endParaRPr lang="en-US" sz="790" dirty="0"/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5080321" y="6039070"/>
              <a:ext cx="2754915" cy="410465"/>
              <a:chOff x="5080321" y="6039070"/>
              <a:chExt cx="2754915" cy="4104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080321" y="6039071"/>
                <a:ext cx="979931" cy="394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565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IN" altLang="en-US" sz="565" dirty="0">
                    <a:latin typeface="Arial" panose="020B0604020202020204" pitchFamily="34" charset="0"/>
                    <a:cs typeface="Arial" panose="020B0604020202020204" pitchFamily="34" charset="0"/>
                  </a:rPr>
                  <a:t>ootball</a:t>
                </a:r>
                <a:endParaRPr lang="en-IN" altLang="en-US" sz="56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33140" y="6039071"/>
                <a:ext cx="1162439" cy="394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565" dirty="0">
                    <a:latin typeface="Arial" panose="020B0604020202020204" pitchFamily="34" charset="0"/>
                    <a:cs typeface="Arial" panose="020B0604020202020204" pitchFamily="34" charset="0"/>
                  </a:rPr>
                  <a:t>Music</a:t>
                </a:r>
                <a:endParaRPr lang="en-US" sz="56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09594" y="6055035"/>
                <a:ext cx="1025642" cy="394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endParaRPr lang="en-US" sz="56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624625" y="6039070"/>
                <a:ext cx="1120322" cy="394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565" dirty="0">
                    <a:latin typeface="Arial" panose="020B0604020202020204" pitchFamily="34" charset="0"/>
                    <a:cs typeface="Arial" panose="020B0604020202020204" pitchFamily="34" charset="0"/>
                  </a:rPr>
                  <a:t>Travelling</a:t>
                </a:r>
                <a:endParaRPr lang="en-US" sz="565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47444" y="1744068"/>
            <a:ext cx="1388814" cy="300580"/>
            <a:chOff x="487036" y="1913174"/>
            <a:chExt cx="3070508" cy="664545"/>
          </a:xfrm>
        </p:grpSpPr>
        <p:sp>
          <p:nvSpPr>
            <p:cNvPr id="21" name="TextBox 20"/>
            <p:cNvSpPr txBox="1"/>
            <p:nvPr/>
          </p:nvSpPr>
          <p:spPr>
            <a:xfrm>
              <a:off x="1107818" y="1992290"/>
              <a:ext cx="2449726" cy="58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en-US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87036" y="1913174"/>
              <a:ext cx="2805564" cy="556074"/>
              <a:chOff x="2005471" y="1845456"/>
              <a:chExt cx="2805564" cy="556074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2525035" y="2401530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2005471" y="1845456"/>
                <a:ext cx="505728" cy="505728"/>
                <a:chOff x="267481" y="1589486"/>
                <a:chExt cx="652064" cy="652064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267481" y="1589486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790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27" name="Freeform 461"/>
                  <p:cNvSpPr/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38576" tIns="19288" rIns="38576" bIns="19288" numCol="1" anchor="t" anchorCtr="0" compatLnSpc="1"/>
                  <a:lstStyle/>
                  <a:p>
                    <a:endParaRPr lang="en-US" sz="790"/>
                  </a:p>
                </p:txBody>
              </p:sp>
              <p:sp>
                <p:nvSpPr>
                  <p:cNvPr id="28" name="Freeform 462"/>
                  <p:cNvSpPr/>
                  <p:nvPr/>
                </p:nvSpPr>
                <p:spPr bwMode="auto">
                  <a:xfrm>
                    <a:off x="2950305" y="4363958"/>
                    <a:ext cx="1918970" cy="683260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38576" tIns="19288" rIns="38576" bIns="19288" numCol="1" anchor="t" anchorCtr="0" compatLnSpc="1"/>
                  <a:lstStyle/>
                  <a:p>
                    <a:endParaRPr lang="en-US" sz="790"/>
                  </a:p>
                </p:txBody>
              </p:sp>
              <p:sp>
                <p:nvSpPr>
                  <p:cNvPr id="29" name="Freeform 463"/>
                  <p:cNvSpPr/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38576" tIns="19288" rIns="38576" bIns="19288" numCol="1" anchor="t" anchorCtr="0" compatLnSpc="1"/>
                  <a:lstStyle/>
                  <a:p>
                    <a:endParaRPr lang="en-US" sz="790"/>
                  </a:p>
                </p:txBody>
              </p:sp>
              <p:sp>
                <p:nvSpPr>
                  <p:cNvPr id="30" name="Freeform 464"/>
                  <p:cNvSpPr/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38576" tIns="19288" rIns="38576" bIns="19288" numCol="1" anchor="t" anchorCtr="0" compatLnSpc="1"/>
                  <a:lstStyle/>
                  <a:p>
                    <a:endParaRPr lang="en-US" sz="790"/>
                  </a:p>
                </p:txBody>
              </p:sp>
              <p:sp>
                <p:nvSpPr>
                  <p:cNvPr id="31" name="Freeform 465"/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38576" tIns="19288" rIns="38576" bIns="19288" numCol="1" anchor="t" anchorCtr="0" compatLnSpc="1"/>
                  <a:lstStyle/>
                  <a:p>
                    <a:endParaRPr lang="en-US" sz="790"/>
                  </a:p>
                </p:txBody>
              </p:sp>
              <p:sp>
                <p:nvSpPr>
                  <p:cNvPr id="32" name="Freeform 466"/>
                  <p:cNvSpPr/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38576" tIns="19288" rIns="38576" bIns="19288" numCol="1" anchor="t" anchorCtr="0" compatLnSpc="1"/>
                  <a:lstStyle/>
                  <a:p>
                    <a:endParaRPr lang="en-US" sz="790"/>
                  </a:p>
                </p:txBody>
              </p:sp>
            </p:grpSp>
          </p:grpSp>
        </p:grpSp>
      </p:grpSp>
      <p:grpSp>
        <p:nvGrpSpPr>
          <p:cNvPr id="33" name="Group 32"/>
          <p:cNvGrpSpPr/>
          <p:nvPr/>
        </p:nvGrpSpPr>
        <p:grpSpPr>
          <a:xfrm>
            <a:off x="725527" y="2921278"/>
            <a:ext cx="1850390" cy="315595"/>
            <a:chOff x="487036" y="3463923"/>
            <a:chExt cx="4091004" cy="697740"/>
          </a:xfrm>
        </p:grpSpPr>
        <p:sp>
          <p:nvSpPr>
            <p:cNvPr id="34" name="TextBox 33"/>
            <p:cNvSpPr txBox="1"/>
            <p:nvPr/>
          </p:nvSpPr>
          <p:spPr>
            <a:xfrm>
              <a:off x="1107566" y="3576235"/>
              <a:ext cx="3470474" cy="58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Work Experience</a:t>
              </a:r>
              <a:endParaRPr lang="en-US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87036" y="3463923"/>
              <a:ext cx="2805564" cy="607590"/>
              <a:chOff x="1916313" y="3362325"/>
              <a:chExt cx="2805564" cy="60759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435877" y="396991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1916313" y="3362325"/>
                <a:ext cx="505728" cy="505728"/>
                <a:chOff x="598211" y="2976267"/>
                <a:chExt cx="652064" cy="652064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598211" y="2976267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790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710923" y="3088695"/>
                  <a:ext cx="426640" cy="427208"/>
                  <a:chOff x="4775201" y="2857500"/>
                  <a:chExt cx="1190625" cy="1192213"/>
                </a:xfrm>
                <a:solidFill>
                  <a:schemeClr val="bg1"/>
                </a:solidFill>
              </p:grpSpPr>
              <p:sp>
                <p:nvSpPr>
                  <p:cNvPr id="40" name="Freeform 470"/>
                  <p:cNvSpPr>
                    <a:spLocks noEditPoints="1"/>
                  </p:cNvSpPr>
                  <p:nvPr/>
                </p:nvSpPr>
                <p:spPr bwMode="auto">
                  <a:xfrm>
                    <a:off x="4775201" y="3252788"/>
                    <a:ext cx="795338" cy="796925"/>
                  </a:xfrm>
                  <a:custGeom>
                    <a:avLst/>
                    <a:gdLst>
                      <a:gd name="T0" fmla="*/ 3935 w 4300"/>
                      <a:gd name="T1" fmla="*/ 2358 h 4300"/>
                      <a:gd name="T2" fmla="*/ 4141 w 4300"/>
                      <a:gd name="T3" fmla="*/ 1821 h 4300"/>
                      <a:gd name="T4" fmla="*/ 4250 w 4300"/>
                      <a:gd name="T5" fmla="*/ 1488 h 4300"/>
                      <a:gd name="T6" fmla="*/ 3790 w 4300"/>
                      <a:gd name="T7" fmla="*/ 975 h 4300"/>
                      <a:gd name="T8" fmla="*/ 3265 w 4300"/>
                      <a:gd name="T9" fmla="*/ 741 h 4300"/>
                      <a:gd name="T10" fmla="*/ 3167 w 4300"/>
                      <a:gd name="T11" fmla="*/ 197 h 4300"/>
                      <a:gd name="T12" fmla="*/ 2479 w 4300"/>
                      <a:gd name="T13" fmla="*/ 159 h 4300"/>
                      <a:gd name="T14" fmla="*/ 1942 w 4300"/>
                      <a:gd name="T15" fmla="*/ 365 h 4300"/>
                      <a:gd name="T16" fmla="*/ 1488 w 4300"/>
                      <a:gd name="T17" fmla="*/ 50 h 4300"/>
                      <a:gd name="T18" fmla="*/ 975 w 4300"/>
                      <a:gd name="T19" fmla="*/ 510 h 4300"/>
                      <a:gd name="T20" fmla="*/ 741 w 4300"/>
                      <a:gd name="T21" fmla="*/ 1035 h 4300"/>
                      <a:gd name="T22" fmla="*/ 197 w 4300"/>
                      <a:gd name="T23" fmla="*/ 1133 h 4300"/>
                      <a:gd name="T24" fmla="*/ 159 w 4300"/>
                      <a:gd name="T25" fmla="*/ 1821 h 4300"/>
                      <a:gd name="T26" fmla="*/ 365 w 4300"/>
                      <a:gd name="T27" fmla="*/ 2358 h 4300"/>
                      <a:gd name="T28" fmla="*/ 50 w 4300"/>
                      <a:gd name="T29" fmla="*/ 2812 h 4300"/>
                      <a:gd name="T30" fmla="*/ 510 w 4300"/>
                      <a:gd name="T31" fmla="*/ 3325 h 4300"/>
                      <a:gd name="T32" fmla="*/ 1035 w 4300"/>
                      <a:gd name="T33" fmla="*/ 3560 h 4300"/>
                      <a:gd name="T34" fmla="*/ 1133 w 4300"/>
                      <a:gd name="T35" fmla="*/ 4103 h 4300"/>
                      <a:gd name="T36" fmla="*/ 1590 w 4300"/>
                      <a:gd name="T37" fmla="*/ 4270 h 4300"/>
                      <a:gd name="T38" fmla="*/ 1942 w 4300"/>
                      <a:gd name="T39" fmla="*/ 3935 h 4300"/>
                      <a:gd name="T40" fmla="*/ 2479 w 4300"/>
                      <a:gd name="T41" fmla="*/ 4141 h 4300"/>
                      <a:gd name="T42" fmla="*/ 3167 w 4300"/>
                      <a:gd name="T43" fmla="*/ 4103 h 4300"/>
                      <a:gd name="T44" fmla="*/ 3265 w 4300"/>
                      <a:gd name="T45" fmla="*/ 3560 h 4300"/>
                      <a:gd name="T46" fmla="*/ 3790 w 4300"/>
                      <a:gd name="T47" fmla="*/ 3325 h 4300"/>
                      <a:gd name="T48" fmla="*/ 4250 w 4300"/>
                      <a:gd name="T49" fmla="*/ 2812 h 4300"/>
                      <a:gd name="T50" fmla="*/ 3844 w 4300"/>
                      <a:gd name="T51" fmla="*/ 3043 h 4300"/>
                      <a:gd name="T52" fmla="*/ 3341 w 4300"/>
                      <a:gd name="T53" fmla="*/ 3079 h 4300"/>
                      <a:gd name="T54" fmla="*/ 2985 w 4300"/>
                      <a:gd name="T55" fmla="*/ 3623 h 4300"/>
                      <a:gd name="T56" fmla="*/ 2716 w 4300"/>
                      <a:gd name="T57" fmla="*/ 3979 h 4300"/>
                      <a:gd name="T58" fmla="*/ 2335 w 4300"/>
                      <a:gd name="T59" fmla="*/ 3649 h 4300"/>
                      <a:gd name="T60" fmla="*/ 1699 w 4300"/>
                      <a:gd name="T61" fmla="*/ 3782 h 4300"/>
                      <a:gd name="T62" fmla="*/ 1257 w 4300"/>
                      <a:gd name="T63" fmla="*/ 3844 h 4300"/>
                      <a:gd name="T64" fmla="*/ 1221 w 4300"/>
                      <a:gd name="T65" fmla="*/ 3341 h 4300"/>
                      <a:gd name="T66" fmla="*/ 677 w 4300"/>
                      <a:gd name="T67" fmla="*/ 2985 h 4300"/>
                      <a:gd name="T68" fmla="*/ 321 w 4300"/>
                      <a:gd name="T69" fmla="*/ 2716 h 4300"/>
                      <a:gd name="T70" fmla="*/ 651 w 4300"/>
                      <a:gd name="T71" fmla="*/ 2335 h 4300"/>
                      <a:gd name="T72" fmla="*/ 518 w 4300"/>
                      <a:gd name="T73" fmla="*/ 1699 h 4300"/>
                      <a:gd name="T74" fmla="*/ 456 w 4300"/>
                      <a:gd name="T75" fmla="*/ 1257 h 4300"/>
                      <a:gd name="T76" fmla="*/ 959 w 4300"/>
                      <a:gd name="T77" fmla="*/ 1221 h 4300"/>
                      <a:gd name="T78" fmla="*/ 1315 w 4300"/>
                      <a:gd name="T79" fmla="*/ 677 h 4300"/>
                      <a:gd name="T80" fmla="*/ 1584 w 4300"/>
                      <a:gd name="T81" fmla="*/ 321 h 4300"/>
                      <a:gd name="T82" fmla="*/ 1965 w 4300"/>
                      <a:gd name="T83" fmla="*/ 651 h 4300"/>
                      <a:gd name="T84" fmla="*/ 2601 w 4300"/>
                      <a:gd name="T85" fmla="*/ 518 h 4300"/>
                      <a:gd name="T86" fmla="*/ 3043 w 4300"/>
                      <a:gd name="T87" fmla="*/ 456 h 4300"/>
                      <a:gd name="T88" fmla="*/ 3079 w 4300"/>
                      <a:gd name="T89" fmla="*/ 959 h 4300"/>
                      <a:gd name="T90" fmla="*/ 3623 w 4300"/>
                      <a:gd name="T91" fmla="*/ 1315 h 4300"/>
                      <a:gd name="T92" fmla="*/ 3979 w 4300"/>
                      <a:gd name="T93" fmla="*/ 1584 h 4300"/>
                      <a:gd name="T94" fmla="*/ 3649 w 4300"/>
                      <a:gd name="T95" fmla="*/ 1964 h 4300"/>
                      <a:gd name="T96" fmla="*/ 3782 w 4300"/>
                      <a:gd name="T97" fmla="*/ 2601 h 4300"/>
                      <a:gd name="T98" fmla="*/ 3844 w 4300"/>
                      <a:gd name="T99" fmla="*/ 3043 h 4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00" h="4300">
                        <a:moveTo>
                          <a:pt x="4141" y="2479"/>
                        </a:moveTo>
                        <a:cubicBezTo>
                          <a:pt x="4073" y="2439"/>
                          <a:pt x="4004" y="2398"/>
                          <a:pt x="3935" y="2358"/>
                        </a:cubicBezTo>
                        <a:cubicBezTo>
                          <a:pt x="3951" y="2220"/>
                          <a:pt x="3951" y="2080"/>
                          <a:pt x="3935" y="1942"/>
                        </a:cubicBezTo>
                        <a:cubicBezTo>
                          <a:pt x="4005" y="1902"/>
                          <a:pt x="4074" y="1861"/>
                          <a:pt x="4141" y="1821"/>
                        </a:cubicBezTo>
                        <a:cubicBezTo>
                          <a:pt x="4253" y="1753"/>
                          <a:pt x="4300" y="1610"/>
                          <a:pt x="4250" y="1488"/>
                        </a:cubicBezTo>
                        <a:lnTo>
                          <a:pt x="4250" y="1488"/>
                        </a:lnTo>
                        <a:lnTo>
                          <a:pt x="4103" y="1133"/>
                        </a:lnTo>
                        <a:cubicBezTo>
                          <a:pt x="4052" y="1011"/>
                          <a:pt x="3918" y="943"/>
                          <a:pt x="3790" y="975"/>
                        </a:cubicBezTo>
                        <a:cubicBezTo>
                          <a:pt x="3714" y="994"/>
                          <a:pt x="3637" y="1014"/>
                          <a:pt x="3560" y="1035"/>
                        </a:cubicBezTo>
                        <a:cubicBezTo>
                          <a:pt x="3473" y="926"/>
                          <a:pt x="3374" y="827"/>
                          <a:pt x="3265" y="741"/>
                        </a:cubicBezTo>
                        <a:cubicBezTo>
                          <a:pt x="3286" y="663"/>
                          <a:pt x="3306" y="586"/>
                          <a:pt x="3325" y="510"/>
                        </a:cubicBezTo>
                        <a:cubicBezTo>
                          <a:pt x="3357" y="382"/>
                          <a:pt x="3289" y="248"/>
                          <a:pt x="3167" y="197"/>
                        </a:cubicBezTo>
                        <a:lnTo>
                          <a:pt x="2812" y="50"/>
                        </a:lnTo>
                        <a:cubicBezTo>
                          <a:pt x="2690" y="0"/>
                          <a:pt x="2547" y="47"/>
                          <a:pt x="2479" y="159"/>
                        </a:cubicBezTo>
                        <a:cubicBezTo>
                          <a:pt x="2439" y="227"/>
                          <a:pt x="2398" y="296"/>
                          <a:pt x="2358" y="365"/>
                        </a:cubicBezTo>
                        <a:cubicBezTo>
                          <a:pt x="2220" y="349"/>
                          <a:pt x="2080" y="349"/>
                          <a:pt x="1942" y="365"/>
                        </a:cubicBezTo>
                        <a:cubicBezTo>
                          <a:pt x="1902" y="295"/>
                          <a:pt x="1861" y="226"/>
                          <a:pt x="1821" y="159"/>
                        </a:cubicBezTo>
                        <a:cubicBezTo>
                          <a:pt x="1753" y="47"/>
                          <a:pt x="1610" y="0"/>
                          <a:pt x="1488" y="50"/>
                        </a:cubicBezTo>
                        <a:lnTo>
                          <a:pt x="1133" y="197"/>
                        </a:lnTo>
                        <a:cubicBezTo>
                          <a:pt x="1011" y="248"/>
                          <a:pt x="943" y="382"/>
                          <a:pt x="975" y="510"/>
                        </a:cubicBezTo>
                        <a:cubicBezTo>
                          <a:pt x="994" y="586"/>
                          <a:pt x="1014" y="663"/>
                          <a:pt x="1035" y="740"/>
                        </a:cubicBezTo>
                        <a:cubicBezTo>
                          <a:pt x="926" y="827"/>
                          <a:pt x="827" y="926"/>
                          <a:pt x="741" y="1035"/>
                        </a:cubicBezTo>
                        <a:cubicBezTo>
                          <a:pt x="663" y="1014"/>
                          <a:pt x="585" y="994"/>
                          <a:pt x="510" y="975"/>
                        </a:cubicBezTo>
                        <a:cubicBezTo>
                          <a:pt x="382" y="943"/>
                          <a:pt x="248" y="1011"/>
                          <a:pt x="197" y="1133"/>
                        </a:cubicBezTo>
                        <a:lnTo>
                          <a:pt x="50" y="1488"/>
                        </a:lnTo>
                        <a:cubicBezTo>
                          <a:pt x="0" y="1610"/>
                          <a:pt x="47" y="1753"/>
                          <a:pt x="159" y="1821"/>
                        </a:cubicBezTo>
                        <a:cubicBezTo>
                          <a:pt x="227" y="1861"/>
                          <a:pt x="296" y="1902"/>
                          <a:pt x="365" y="1942"/>
                        </a:cubicBezTo>
                        <a:cubicBezTo>
                          <a:pt x="349" y="2080"/>
                          <a:pt x="349" y="2220"/>
                          <a:pt x="365" y="2358"/>
                        </a:cubicBezTo>
                        <a:cubicBezTo>
                          <a:pt x="296" y="2398"/>
                          <a:pt x="227" y="2439"/>
                          <a:pt x="159" y="2479"/>
                        </a:cubicBezTo>
                        <a:cubicBezTo>
                          <a:pt x="47" y="2547"/>
                          <a:pt x="0" y="2690"/>
                          <a:pt x="50" y="2812"/>
                        </a:cubicBezTo>
                        <a:lnTo>
                          <a:pt x="197" y="3167"/>
                        </a:lnTo>
                        <a:cubicBezTo>
                          <a:pt x="248" y="3289"/>
                          <a:pt x="382" y="3357"/>
                          <a:pt x="510" y="3325"/>
                        </a:cubicBezTo>
                        <a:cubicBezTo>
                          <a:pt x="586" y="3306"/>
                          <a:pt x="663" y="3286"/>
                          <a:pt x="740" y="3265"/>
                        </a:cubicBezTo>
                        <a:cubicBezTo>
                          <a:pt x="827" y="3374"/>
                          <a:pt x="926" y="3473"/>
                          <a:pt x="1035" y="3560"/>
                        </a:cubicBezTo>
                        <a:cubicBezTo>
                          <a:pt x="1014" y="3637"/>
                          <a:pt x="994" y="3714"/>
                          <a:pt x="975" y="3790"/>
                        </a:cubicBezTo>
                        <a:cubicBezTo>
                          <a:pt x="943" y="3918"/>
                          <a:pt x="1011" y="4052"/>
                          <a:pt x="1133" y="4103"/>
                        </a:cubicBezTo>
                        <a:lnTo>
                          <a:pt x="1488" y="4250"/>
                        </a:lnTo>
                        <a:cubicBezTo>
                          <a:pt x="1521" y="4263"/>
                          <a:pt x="1556" y="4270"/>
                          <a:pt x="1590" y="4270"/>
                        </a:cubicBezTo>
                        <a:cubicBezTo>
                          <a:pt x="1682" y="4270"/>
                          <a:pt x="1771" y="4223"/>
                          <a:pt x="1821" y="4141"/>
                        </a:cubicBezTo>
                        <a:cubicBezTo>
                          <a:pt x="1861" y="4074"/>
                          <a:pt x="1902" y="4005"/>
                          <a:pt x="1942" y="3935"/>
                        </a:cubicBezTo>
                        <a:cubicBezTo>
                          <a:pt x="2080" y="3951"/>
                          <a:pt x="2220" y="3951"/>
                          <a:pt x="2358" y="3935"/>
                        </a:cubicBezTo>
                        <a:cubicBezTo>
                          <a:pt x="2398" y="4004"/>
                          <a:pt x="2439" y="4073"/>
                          <a:pt x="2479" y="4141"/>
                        </a:cubicBezTo>
                        <a:cubicBezTo>
                          <a:pt x="2547" y="4253"/>
                          <a:pt x="2690" y="4300"/>
                          <a:pt x="2812" y="4250"/>
                        </a:cubicBezTo>
                        <a:lnTo>
                          <a:pt x="3167" y="4103"/>
                        </a:lnTo>
                        <a:cubicBezTo>
                          <a:pt x="3289" y="4052"/>
                          <a:pt x="3357" y="3918"/>
                          <a:pt x="3325" y="3790"/>
                        </a:cubicBezTo>
                        <a:cubicBezTo>
                          <a:pt x="3306" y="3715"/>
                          <a:pt x="3286" y="3637"/>
                          <a:pt x="3265" y="3560"/>
                        </a:cubicBezTo>
                        <a:cubicBezTo>
                          <a:pt x="3374" y="3473"/>
                          <a:pt x="3473" y="3374"/>
                          <a:pt x="3560" y="3265"/>
                        </a:cubicBezTo>
                        <a:cubicBezTo>
                          <a:pt x="3637" y="3286"/>
                          <a:pt x="3714" y="3306"/>
                          <a:pt x="3790" y="3325"/>
                        </a:cubicBezTo>
                        <a:cubicBezTo>
                          <a:pt x="3918" y="3357"/>
                          <a:pt x="4052" y="3289"/>
                          <a:pt x="4103" y="3167"/>
                        </a:cubicBezTo>
                        <a:lnTo>
                          <a:pt x="4250" y="2812"/>
                        </a:lnTo>
                        <a:cubicBezTo>
                          <a:pt x="4300" y="2690"/>
                          <a:pt x="4253" y="2547"/>
                          <a:pt x="4141" y="2479"/>
                        </a:cubicBezTo>
                        <a:close/>
                        <a:moveTo>
                          <a:pt x="3844" y="3043"/>
                        </a:moveTo>
                        <a:cubicBezTo>
                          <a:pt x="3771" y="3025"/>
                          <a:pt x="3697" y="3005"/>
                          <a:pt x="3623" y="2985"/>
                        </a:cubicBezTo>
                        <a:cubicBezTo>
                          <a:pt x="3518" y="2957"/>
                          <a:pt x="3407" y="2994"/>
                          <a:pt x="3341" y="3079"/>
                        </a:cubicBezTo>
                        <a:cubicBezTo>
                          <a:pt x="3265" y="3177"/>
                          <a:pt x="3177" y="3265"/>
                          <a:pt x="3079" y="3341"/>
                        </a:cubicBezTo>
                        <a:cubicBezTo>
                          <a:pt x="2994" y="3408"/>
                          <a:pt x="2957" y="3518"/>
                          <a:pt x="2985" y="3623"/>
                        </a:cubicBezTo>
                        <a:cubicBezTo>
                          <a:pt x="3005" y="3697"/>
                          <a:pt x="3025" y="3772"/>
                          <a:pt x="3043" y="3844"/>
                        </a:cubicBezTo>
                        <a:lnTo>
                          <a:pt x="2716" y="3979"/>
                        </a:lnTo>
                        <a:cubicBezTo>
                          <a:pt x="2678" y="3914"/>
                          <a:pt x="2639" y="3848"/>
                          <a:pt x="2601" y="3782"/>
                        </a:cubicBezTo>
                        <a:cubicBezTo>
                          <a:pt x="2547" y="3688"/>
                          <a:pt x="2442" y="3636"/>
                          <a:pt x="2335" y="3649"/>
                        </a:cubicBezTo>
                        <a:cubicBezTo>
                          <a:pt x="2213" y="3665"/>
                          <a:pt x="2088" y="3665"/>
                          <a:pt x="1965" y="3649"/>
                        </a:cubicBezTo>
                        <a:cubicBezTo>
                          <a:pt x="1857" y="3636"/>
                          <a:pt x="1753" y="3688"/>
                          <a:pt x="1699" y="3782"/>
                        </a:cubicBezTo>
                        <a:cubicBezTo>
                          <a:pt x="1661" y="3849"/>
                          <a:pt x="1622" y="3915"/>
                          <a:pt x="1584" y="3979"/>
                        </a:cubicBezTo>
                        <a:lnTo>
                          <a:pt x="1257" y="3844"/>
                        </a:lnTo>
                        <a:cubicBezTo>
                          <a:pt x="1275" y="3771"/>
                          <a:pt x="1295" y="3697"/>
                          <a:pt x="1315" y="3623"/>
                        </a:cubicBezTo>
                        <a:cubicBezTo>
                          <a:pt x="1343" y="3518"/>
                          <a:pt x="1306" y="3407"/>
                          <a:pt x="1221" y="3341"/>
                        </a:cubicBezTo>
                        <a:cubicBezTo>
                          <a:pt x="1123" y="3265"/>
                          <a:pt x="1035" y="3177"/>
                          <a:pt x="959" y="3079"/>
                        </a:cubicBezTo>
                        <a:cubicBezTo>
                          <a:pt x="892" y="2994"/>
                          <a:pt x="782" y="2957"/>
                          <a:pt x="677" y="2985"/>
                        </a:cubicBezTo>
                        <a:cubicBezTo>
                          <a:pt x="603" y="3005"/>
                          <a:pt x="529" y="3025"/>
                          <a:pt x="456" y="3043"/>
                        </a:cubicBezTo>
                        <a:lnTo>
                          <a:pt x="321" y="2716"/>
                        </a:lnTo>
                        <a:cubicBezTo>
                          <a:pt x="385" y="2678"/>
                          <a:pt x="452" y="2639"/>
                          <a:pt x="518" y="2601"/>
                        </a:cubicBezTo>
                        <a:cubicBezTo>
                          <a:pt x="612" y="2547"/>
                          <a:pt x="664" y="2443"/>
                          <a:pt x="651" y="2335"/>
                        </a:cubicBezTo>
                        <a:cubicBezTo>
                          <a:pt x="635" y="2213"/>
                          <a:pt x="635" y="2088"/>
                          <a:pt x="651" y="1965"/>
                        </a:cubicBezTo>
                        <a:cubicBezTo>
                          <a:pt x="664" y="1858"/>
                          <a:pt x="612" y="1753"/>
                          <a:pt x="518" y="1699"/>
                        </a:cubicBezTo>
                        <a:cubicBezTo>
                          <a:pt x="452" y="1661"/>
                          <a:pt x="385" y="1622"/>
                          <a:pt x="321" y="1584"/>
                        </a:cubicBezTo>
                        <a:lnTo>
                          <a:pt x="456" y="1257"/>
                        </a:lnTo>
                        <a:cubicBezTo>
                          <a:pt x="529" y="1275"/>
                          <a:pt x="603" y="1295"/>
                          <a:pt x="677" y="1315"/>
                        </a:cubicBezTo>
                        <a:cubicBezTo>
                          <a:pt x="782" y="1343"/>
                          <a:pt x="892" y="1306"/>
                          <a:pt x="959" y="1221"/>
                        </a:cubicBezTo>
                        <a:cubicBezTo>
                          <a:pt x="1035" y="1123"/>
                          <a:pt x="1123" y="1035"/>
                          <a:pt x="1221" y="959"/>
                        </a:cubicBezTo>
                        <a:cubicBezTo>
                          <a:pt x="1306" y="892"/>
                          <a:pt x="1343" y="782"/>
                          <a:pt x="1315" y="677"/>
                        </a:cubicBezTo>
                        <a:cubicBezTo>
                          <a:pt x="1295" y="603"/>
                          <a:pt x="1275" y="529"/>
                          <a:pt x="1257" y="456"/>
                        </a:cubicBezTo>
                        <a:lnTo>
                          <a:pt x="1584" y="321"/>
                        </a:lnTo>
                        <a:cubicBezTo>
                          <a:pt x="1622" y="385"/>
                          <a:pt x="1661" y="451"/>
                          <a:pt x="1699" y="518"/>
                        </a:cubicBezTo>
                        <a:cubicBezTo>
                          <a:pt x="1753" y="612"/>
                          <a:pt x="1858" y="664"/>
                          <a:pt x="1965" y="651"/>
                        </a:cubicBezTo>
                        <a:cubicBezTo>
                          <a:pt x="2087" y="635"/>
                          <a:pt x="2212" y="635"/>
                          <a:pt x="2335" y="651"/>
                        </a:cubicBezTo>
                        <a:cubicBezTo>
                          <a:pt x="2442" y="664"/>
                          <a:pt x="2547" y="612"/>
                          <a:pt x="2601" y="518"/>
                        </a:cubicBezTo>
                        <a:cubicBezTo>
                          <a:pt x="2639" y="452"/>
                          <a:pt x="2678" y="385"/>
                          <a:pt x="2716" y="321"/>
                        </a:cubicBezTo>
                        <a:lnTo>
                          <a:pt x="3043" y="456"/>
                        </a:lnTo>
                        <a:cubicBezTo>
                          <a:pt x="3025" y="529"/>
                          <a:pt x="3005" y="603"/>
                          <a:pt x="2985" y="677"/>
                        </a:cubicBezTo>
                        <a:cubicBezTo>
                          <a:pt x="2957" y="782"/>
                          <a:pt x="2994" y="892"/>
                          <a:pt x="3079" y="959"/>
                        </a:cubicBezTo>
                        <a:cubicBezTo>
                          <a:pt x="3177" y="1035"/>
                          <a:pt x="3265" y="1123"/>
                          <a:pt x="3341" y="1221"/>
                        </a:cubicBezTo>
                        <a:cubicBezTo>
                          <a:pt x="3408" y="1306"/>
                          <a:pt x="3518" y="1343"/>
                          <a:pt x="3623" y="1315"/>
                        </a:cubicBezTo>
                        <a:cubicBezTo>
                          <a:pt x="3697" y="1295"/>
                          <a:pt x="3771" y="1275"/>
                          <a:pt x="3844" y="1257"/>
                        </a:cubicBezTo>
                        <a:lnTo>
                          <a:pt x="3979" y="1584"/>
                        </a:lnTo>
                        <a:cubicBezTo>
                          <a:pt x="3915" y="1622"/>
                          <a:pt x="3849" y="1661"/>
                          <a:pt x="3782" y="1699"/>
                        </a:cubicBezTo>
                        <a:cubicBezTo>
                          <a:pt x="3688" y="1753"/>
                          <a:pt x="3636" y="1857"/>
                          <a:pt x="3649" y="1964"/>
                        </a:cubicBezTo>
                        <a:cubicBezTo>
                          <a:pt x="3665" y="2087"/>
                          <a:pt x="3665" y="2212"/>
                          <a:pt x="3649" y="2335"/>
                        </a:cubicBezTo>
                        <a:cubicBezTo>
                          <a:pt x="3636" y="2442"/>
                          <a:pt x="3688" y="2547"/>
                          <a:pt x="3782" y="2601"/>
                        </a:cubicBezTo>
                        <a:cubicBezTo>
                          <a:pt x="3848" y="2639"/>
                          <a:pt x="3914" y="2678"/>
                          <a:pt x="3979" y="2716"/>
                        </a:cubicBezTo>
                        <a:lnTo>
                          <a:pt x="3844" y="304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38576" tIns="19288" rIns="38576" bIns="19288" numCol="1" anchor="t" anchorCtr="0" compatLnSpc="1"/>
                  <a:lstStyle/>
                  <a:p>
                    <a:endParaRPr lang="en-US" sz="790"/>
                  </a:p>
                </p:txBody>
              </p:sp>
              <p:sp>
                <p:nvSpPr>
                  <p:cNvPr id="41" name="Freeform 471"/>
                  <p:cNvSpPr>
                    <a:spLocks noEditPoints="1"/>
                  </p:cNvSpPr>
                  <p:nvPr/>
                </p:nvSpPr>
                <p:spPr bwMode="auto">
                  <a:xfrm>
                    <a:off x="4967288" y="3444875"/>
                    <a:ext cx="411163" cy="387350"/>
                  </a:xfrm>
                  <a:custGeom>
                    <a:avLst/>
                    <a:gdLst>
                      <a:gd name="T0" fmla="*/ 2010 w 2216"/>
                      <a:gd name="T1" fmla="*/ 734 h 2085"/>
                      <a:gd name="T2" fmla="*/ 2010 w 2216"/>
                      <a:gd name="T3" fmla="*/ 734 h 2085"/>
                      <a:gd name="T4" fmla="*/ 734 w 2216"/>
                      <a:gd name="T5" fmla="*/ 206 h 2085"/>
                      <a:gd name="T6" fmla="*/ 206 w 2216"/>
                      <a:gd name="T7" fmla="*/ 1482 h 2085"/>
                      <a:gd name="T8" fmla="*/ 734 w 2216"/>
                      <a:gd name="T9" fmla="*/ 2010 h 2085"/>
                      <a:gd name="T10" fmla="*/ 1108 w 2216"/>
                      <a:gd name="T11" fmla="*/ 2085 h 2085"/>
                      <a:gd name="T12" fmla="*/ 1482 w 2216"/>
                      <a:gd name="T13" fmla="*/ 2010 h 2085"/>
                      <a:gd name="T14" fmla="*/ 2010 w 2216"/>
                      <a:gd name="T15" fmla="*/ 734 h 2085"/>
                      <a:gd name="T16" fmla="*/ 1372 w 2216"/>
                      <a:gd name="T17" fmla="*/ 1745 h 2085"/>
                      <a:gd name="T18" fmla="*/ 844 w 2216"/>
                      <a:gd name="T19" fmla="*/ 1745 h 2085"/>
                      <a:gd name="T20" fmla="*/ 471 w 2216"/>
                      <a:gd name="T21" fmla="*/ 1372 h 2085"/>
                      <a:gd name="T22" fmla="*/ 844 w 2216"/>
                      <a:gd name="T23" fmla="*/ 471 h 2085"/>
                      <a:gd name="T24" fmla="*/ 1107 w 2216"/>
                      <a:gd name="T25" fmla="*/ 418 h 2085"/>
                      <a:gd name="T26" fmla="*/ 1745 w 2216"/>
                      <a:gd name="T27" fmla="*/ 844 h 2085"/>
                      <a:gd name="T28" fmla="*/ 1372 w 2216"/>
                      <a:gd name="T29" fmla="*/ 1745 h 2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16" h="2085">
                        <a:moveTo>
                          <a:pt x="2010" y="734"/>
                        </a:moveTo>
                        <a:lnTo>
                          <a:pt x="2010" y="734"/>
                        </a:lnTo>
                        <a:cubicBezTo>
                          <a:pt x="1804" y="237"/>
                          <a:pt x="1232" y="0"/>
                          <a:pt x="734" y="206"/>
                        </a:cubicBezTo>
                        <a:cubicBezTo>
                          <a:pt x="237" y="412"/>
                          <a:pt x="0" y="984"/>
                          <a:pt x="206" y="1482"/>
                        </a:cubicBezTo>
                        <a:cubicBezTo>
                          <a:pt x="306" y="1723"/>
                          <a:pt x="493" y="1910"/>
                          <a:pt x="734" y="2010"/>
                        </a:cubicBezTo>
                        <a:cubicBezTo>
                          <a:pt x="855" y="2060"/>
                          <a:pt x="981" y="2085"/>
                          <a:pt x="1108" y="2085"/>
                        </a:cubicBezTo>
                        <a:cubicBezTo>
                          <a:pt x="1235" y="2085"/>
                          <a:pt x="1361" y="2060"/>
                          <a:pt x="1482" y="2010"/>
                        </a:cubicBezTo>
                        <a:cubicBezTo>
                          <a:pt x="1979" y="1804"/>
                          <a:pt x="2216" y="1232"/>
                          <a:pt x="2010" y="734"/>
                        </a:cubicBezTo>
                        <a:close/>
                        <a:moveTo>
                          <a:pt x="1372" y="1745"/>
                        </a:moveTo>
                        <a:cubicBezTo>
                          <a:pt x="1202" y="1816"/>
                          <a:pt x="1014" y="1816"/>
                          <a:pt x="844" y="1745"/>
                        </a:cubicBezTo>
                        <a:cubicBezTo>
                          <a:pt x="674" y="1675"/>
                          <a:pt x="541" y="1542"/>
                          <a:pt x="471" y="1372"/>
                        </a:cubicBezTo>
                        <a:cubicBezTo>
                          <a:pt x="325" y="1021"/>
                          <a:pt x="493" y="616"/>
                          <a:pt x="844" y="471"/>
                        </a:cubicBezTo>
                        <a:cubicBezTo>
                          <a:pt x="930" y="435"/>
                          <a:pt x="1019" y="418"/>
                          <a:pt x="1107" y="418"/>
                        </a:cubicBezTo>
                        <a:cubicBezTo>
                          <a:pt x="1378" y="418"/>
                          <a:pt x="1635" y="579"/>
                          <a:pt x="1745" y="844"/>
                        </a:cubicBezTo>
                        <a:cubicBezTo>
                          <a:pt x="1891" y="1195"/>
                          <a:pt x="1723" y="1600"/>
                          <a:pt x="1372" y="174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38576" tIns="19288" rIns="38576" bIns="19288" numCol="1" anchor="t" anchorCtr="0" compatLnSpc="1"/>
                  <a:lstStyle/>
                  <a:p>
                    <a:endParaRPr lang="en-US" sz="790"/>
                  </a:p>
                </p:txBody>
              </p:sp>
              <p:sp>
                <p:nvSpPr>
                  <p:cNvPr id="42" name="Freeform 472"/>
                  <p:cNvSpPr>
                    <a:spLocks noEditPoints="1"/>
                  </p:cNvSpPr>
                  <p:nvPr/>
                </p:nvSpPr>
                <p:spPr bwMode="auto">
                  <a:xfrm>
                    <a:off x="5362576" y="2857500"/>
                    <a:ext cx="603250" cy="603250"/>
                  </a:xfrm>
                  <a:custGeom>
                    <a:avLst/>
                    <a:gdLst>
                      <a:gd name="T0" fmla="*/ 2908 w 3252"/>
                      <a:gd name="T1" fmla="*/ 1240 h 3252"/>
                      <a:gd name="T2" fmla="*/ 2897 w 3252"/>
                      <a:gd name="T3" fmla="*/ 870 h 3252"/>
                      <a:gd name="T4" fmla="*/ 2677 w 3252"/>
                      <a:gd name="T5" fmla="*/ 377 h 3252"/>
                      <a:gd name="T6" fmla="*/ 2259 w 3252"/>
                      <a:gd name="T7" fmla="*/ 447 h 3252"/>
                      <a:gd name="T8" fmla="*/ 1990 w 3252"/>
                      <a:gd name="T9" fmla="*/ 193 h 3252"/>
                      <a:gd name="T10" fmla="*/ 1486 w 3252"/>
                      <a:gd name="T11" fmla="*/ 0 h 3252"/>
                      <a:gd name="T12" fmla="*/ 1240 w 3252"/>
                      <a:gd name="T13" fmla="*/ 344 h 3252"/>
                      <a:gd name="T14" fmla="*/ 870 w 3252"/>
                      <a:gd name="T15" fmla="*/ 355 h 3252"/>
                      <a:gd name="T16" fmla="*/ 378 w 3252"/>
                      <a:gd name="T17" fmla="*/ 575 h 3252"/>
                      <a:gd name="T18" fmla="*/ 447 w 3252"/>
                      <a:gd name="T19" fmla="*/ 993 h 3252"/>
                      <a:gd name="T20" fmla="*/ 193 w 3252"/>
                      <a:gd name="T21" fmla="*/ 1262 h 3252"/>
                      <a:gd name="T22" fmla="*/ 0 w 3252"/>
                      <a:gd name="T23" fmla="*/ 1766 h 3252"/>
                      <a:gd name="T24" fmla="*/ 345 w 3252"/>
                      <a:gd name="T25" fmla="*/ 2012 h 3252"/>
                      <a:gd name="T26" fmla="*/ 355 w 3252"/>
                      <a:gd name="T27" fmla="*/ 2382 h 3252"/>
                      <a:gd name="T28" fmla="*/ 575 w 3252"/>
                      <a:gd name="T29" fmla="*/ 2874 h 3252"/>
                      <a:gd name="T30" fmla="*/ 993 w 3252"/>
                      <a:gd name="T31" fmla="*/ 2805 h 3252"/>
                      <a:gd name="T32" fmla="*/ 1262 w 3252"/>
                      <a:gd name="T33" fmla="*/ 3059 h 3252"/>
                      <a:gd name="T34" fmla="*/ 1766 w 3252"/>
                      <a:gd name="T35" fmla="*/ 3252 h 3252"/>
                      <a:gd name="T36" fmla="*/ 2012 w 3252"/>
                      <a:gd name="T37" fmla="*/ 2907 h 3252"/>
                      <a:gd name="T38" fmla="*/ 2382 w 3252"/>
                      <a:gd name="T39" fmla="*/ 2897 h 3252"/>
                      <a:gd name="T40" fmla="*/ 2875 w 3252"/>
                      <a:gd name="T41" fmla="*/ 2677 h 3252"/>
                      <a:gd name="T42" fmla="*/ 2805 w 3252"/>
                      <a:gd name="T43" fmla="*/ 2259 h 3252"/>
                      <a:gd name="T44" fmla="*/ 3059 w 3252"/>
                      <a:gd name="T45" fmla="*/ 1990 h 3252"/>
                      <a:gd name="T46" fmla="*/ 3252 w 3252"/>
                      <a:gd name="T47" fmla="*/ 1486 h 3252"/>
                      <a:gd name="T48" fmla="*/ 2980 w 3252"/>
                      <a:gd name="T49" fmla="*/ 1727 h 3252"/>
                      <a:gd name="T50" fmla="*/ 2654 w 3252"/>
                      <a:gd name="T51" fmla="*/ 1910 h 3252"/>
                      <a:gd name="T52" fmla="*/ 2571 w 3252"/>
                      <a:gd name="T53" fmla="*/ 2402 h 3252"/>
                      <a:gd name="T54" fmla="*/ 2512 w 3252"/>
                      <a:gd name="T55" fmla="*/ 2655 h 3252"/>
                      <a:gd name="T56" fmla="*/ 2152 w 3252"/>
                      <a:gd name="T57" fmla="*/ 2553 h 3252"/>
                      <a:gd name="T58" fmla="*/ 1746 w 3252"/>
                      <a:gd name="T59" fmla="*/ 2843 h 3252"/>
                      <a:gd name="T60" fmla="*/ 1525 w 3252"/>
                      <a:gd name="T61" fmla="*/ 2980 h 3252"/>
                      <a:gd name="T62" fmla="*/ 1342 w 3252"/>
                      <a:gd name="T63" fmla="*/ 2654 h 3252"/>
                      <a:gd name="T64" fmla="*/ 850 w 3252"/>
                      <a:gd name="T65" fmla="*/ 2571 h 3252"/>
                      <a:gd name="T66" fmla="*/ 597 w 3252"/>
                      <a:gd name="T67" fmla="*/ 2512 h 3252"/>
                      <a:gd name="T68" fmla="*/ 699 w 3252"/>
                      <a:gd name="T69" fmla="*/ 2152 h 3252"/>
                      <a:gd name="T70" fmla="*/ 409 w 3252"/>
                      <a:gd name="T71" fmla="*/ 1746 h 3252"/>
                      <a:gd name="T72" fmla="*/ 272 w 3252"/>
                      <a:gd name="T73" fmla="*/ 1525 h 3252"/>
                      <a:gd name="T74" fmla="*/ 598 w 3252"/>
                      <a:gd name="T75" fmla="*/ 1342 h 3252"/>
                      <a:gd name="T76" fmla="*/ 681 w 3252"/>
                      <a:gd name="T77" fmla="*/ 850 h 3252"/>
                      <a:gd name="T78" fmla="*/ 740 w 3252"/>
                      <a:gd name="T79" fmla="*/ 597 h 3252"/>
                      <a:gd name="T80" fmla="*/ 1100 w 3252"/>
                      <a:gd name="T81" fmla="*/ 699 h 3252"/>
                      <a:gd name="T82" fmla="*/ 1506 w 3252"/>
                      <a:gd name="T83" fmla="*/ 409 h 3252"/>
                      <a:gd name="T84" fmla="*/ 1727 w 3252"/>
                      <a:gd name="T85" fmla="*/ 272 h 3252"/>
                      <a:gd name="T86" fmla="*/ 1910 w 3252"/>
                      <a:gd name="T87" fmla="*/ 598 h 3252"/>
                      <a:gd name="T88" fmla="*/ 2402 w 3252"/>
                      <a:gd name="T89" fmla="*/ 681 h 3252"/>
                      <a:gd name="T90" fmla="*/ 2655 w 3252"/>
                      <a:gd name="T91" fmla="*/ 740 h 3252"/>
                      <a:gd name="T92" fmla="*/ 2553 w 3252"/>
                      <a:gd name="T93" fmla="*/ 1100 h 3252"/>
                      <a:gd name="T94" fmla="*/ 2843 w 3252"/>
                      <a:gd name="T95" fmla="*/ 1506 h 3252"/>
                      <a:gd name="T96" fmla="*/ 2980 w 3252"/>
                      <a:gd name="T97" fmla="*/ 1727 h 3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252" h="3252">
                        <a:moveTo>
                          <a:pt x="3059" y="1262"/>
                        </a:moveTo>
                        <a:cubicBezTo>
                          <a:pt x="3009" y="1254"/>
                          <a:pt x="2959" y="1247"/>
                          <a:pt x="2908" y="1240"/>
                        </a:cubicBezTo>
                        <a:cubicBezTo>
                          <a:pt x="2882" y="1155"/>
                          <a:pt x="2847" y="1071"/>
                          <a:pt x="2805" y="993"/>
                        </a:cubicBezTo>
                        <a:cubicBezTo>
                          <a:pt x="2836" y="952"/>
                          <a:pt x="2867" y="911"/>
                          <a:pt x="2897" y="870"/>
                        </a:cubicBezTo>
                        <a:cubicBezTo>
                          <a:pt x="2963" y="781"/>
                          <a:pt x="2953" y="654"/>
                          <a:pt x="2875" y="575"/>
                        </a:cubicBezTo>
                        <a:lnTo>
                          <a:pt x="2677" y="377"/>
                        </a:lnTo>
                        <a:cubicBezTo>
                          <a:pt x="2598" y="299"/>
                          <a:pt x="2471" y="289"/>
                          <a:pt x="2382" y="355"/>
                        </a:cubicBezTo>
                        <a:cubicBezTo>
                          <a:pt x="2341" y="385"/>
                          <a:pt x="2300" y="416"/>
                          <a:pt x="2259" y="447"/>
                        </a:cubicBezTo>
                        <a:cubicBezTo>
                          <a:pt x="2181" y="405"/>
                          <a:pt x="2097" y="370"/>
                          <a:pt x="2012" y="344"/>
                        </a:cubicBezTo>
                        <a:cubicBezTo>
                          <a:pt x="2005" y="293"/>
                          <a:pt x="1998" y="243"/>
                          <a:pt x="1990" y="193"/>
                        </a:cubicBezTo>
                        <a:cubicBezTo>
                          <a:pt x="1974" y="83"/>
                          <a:pt x="1877" y="0"/>
                          <a:pt x="1766" y="0"/>
                        </a:cubicBezTo>
                        <a:lnTo>
                          <a:pt x="1486" y="0"/>
                        </a:lnTo>
                        <a:cubicBezTo>
                          <a:pt x="1375" y="0"/>
                          <a:pt x="1278" y="83"/>
                          <a:pt x="1262" y="193"/>
                        </a:cubicBezTo>
                        <a:cubicBezTo>
                          <a:pt x="1254" y="242"/>
                          <a:pt x="1247" y="293"/>
                          <a:pt x="1240" y="344"/>
                        </a:cubicBezTo>
                        <a:cubicBezTo>
                          <a:pt x="1155" y="370"/>
                          <a:pt x="1072" y="405"/>
                          <a:pt x="993" y="447"/>
                        </a:cubicBezTo>
                        <a:cubicBezTo>
                          <a:pt x="952" y="416"/>
                          <a:pt x="911" y="385"/>
                          <a:pt x="870" y="355"/>
                        </a:cubicBezTo>
                        <a:cubicBezTo>
                          <a:pt x="781" y="289"/>
                          <a:pt x="654" y="299"/>
                          <a:pt x="575" y="377"/>
                        </a:cubicBezTo>
                        <a:lnTo>
                          <a:pt x="378" y="575"/>
                        </a:lnTo>
                        <a:cubicBezTo>
                          <a:pt x="299" y="654"/>
                          <a:pt x="289" y="781"/>
                          <a:pt x="355" y="870"/>
                        </a:cubicBezTo>
                        <a:cubicBezTo>
                          <a:pt x="385" y="911"/>
                          <a:pt x="416" y="952"/>
                          <a:pt x="447" y="993"/>
                        </a:cubicBezTo>
                        <a:cubicBezTo>
                          <a:pt x="405" y="1071"/>
                          <a:pt x="370" y="1155"/>
                          <a:pt x="345" y="1240"/>
                        </a:cubicBezTo>
                        <a:cubicBezTo>
                          <a:pt x="293" y="1247"/>
                          <a:pt x="243" y="1254"/>
                          <a:pt x="193" y="1262"/>
                        </a:cubicBezTo>
                        <a:cubicBezTo>
                          <a:pt x="83" y="1278"/>
                          <a:pt x="0" y="1375"/>
                          <a:pt x="0" y="1486"/>
                        </a:cubicBezTo>
                        <a:lnTo>
                          <a:pt x="0" y="1766"/>
                        </a:lnTo>
                        <a:cubicBezTo>
                          <a:pt x="0" y="1877"/>
                          <a:pt x="83" y="1974"/>
                          <a:pt x="193" y="1990"/>
                        </a:cubicBezTo>
                        <a:cubicBezTo>
                          <a:pt x="243" y="1998"/>
                          <a:pt x="293" y="2005"/>
                          <a:pt x="345" y="2012"/>
                        </a:cubicBezTo>
                        <a:cubicBezTo>
                          <a:pt x="370" y="2097"/>
                          <a:pt x="405" y="2180"/>
                          <a:pt x="447" y="2259"/>
                        </a:cubicBezTo>
                        <a:cubicBezTo>
                          <a:pt x="416" y="2300"/>
                          <a:pt x="385" y="2341"/>
                          <a:pt x="355" y="2382"/>
                        </a:cubicBezTo>
                        <a:cubicBezTo>
                          <a:pt x="289" y="2471"/>
                          <a:pt x="299" y="2598"/>
                          <a:pt x="378" y="2677"/>
                        </a:cubicBezTo>
                        <a:lnTo>
                          <a:pt x="575" y="2874"/>
                        </a:lnTo>
                        <a:cubicBezTo>
                          <a:pt x="654" y="2953"/>
                          <a:pt x="781" y="2963"/>
                          <a:pt x="870" y="2897"/>
                        </a:cubicBezTo>
                        <a:cubicBezTo>
                          <a:pt x="911" y="2867"/>
                          <a:pt x="952" y="2836"/>
                          <a:pt x="993" y="2805"/>
                        </a:cubicBezTo>
                        <a:cubicBezTo>
                          <a:pt x="1072" y="2847"/>
                          <a:pt x="1155" y="2882"/>
                          <a:pt x="1240" y="2907"/>
                        </a:cubicBezTo>
                        <a:cubicBezTo>
                          <a:pt x="1247" y="2959"/>
                          <a:pt x="1254" y="3009"/>
                          <a:pt x="1262" y="3059"/>
                        </a:cubicBezTo>
                        <a:cubicBezTo>
                          <a:pt x="1278" y="3169"/>
                          <a:pt x="1375" y="3252"/>
                          <a:pt x="1486" y="3252"/>
                        </a:cubicBezTo>
                        <a:lnTo>
                          <a:pt x="1766" y="3252"/>
                        </a:lnTo>
                        <a:cubicBezTo>
                          <a:pt x="1877" y="3252"/>
                          <a:pt x="1974" y="3169"/>
                          <a:pt x="1990" y="3059"/>
                        </a:cubicBezTo>
                        <a:cubicBezTo>
                          <a:pt x="1998" y="3009"/>
                          <a:pt x="2005" y="2959"/>
                          <a:pt x="2012" y="2907"/>
                        </a:cubicBezTo>
                        <a:cubicBezTo>
                          <a:pt x="2097" y="2882"/>
                          <a:pt x="2180" y="2847"/>
                          <a:pt x="2259" y="2805"/>
                        </a:cubicBezTo>
                        <a:cubicBezTo>
                          <a:pt x="2300" y="2836"/>
                          <a:pt x="2341" y="2867"/>
                          <a:pt x="2382" y="2897"/>
                        </a:cubicBezTo>
                        <a:cubicBezTo>
                          <a:pt x="2471" y="2963"/>
                          <a:pt x="2598" y="2953"/>
                          <a:pt x="2677" y="2874"/>
                        </a:cubicBezTo>
                        <a:lnTo>
                          <a:pt x="2875" y="2677"/>
                        </a:lnTo>
                        <a:cubicBezTo>
                          <a:pt x="2953" y="2598"/>
                          <a:pt x="2963" y="2471"/>
                          <a:pt x="2897" y="2382"/>
                        </a:cubicBezTo>
                        <a:cubicBezTo>
                          <a:pt x="2867" y="2341"/>
                          <a:pt x="2836" y="2300"/>
                          <a:pt x="2805" y="2259"/>
                        </a:cubicBezTo>
                        <a:cubicBezTo>
                          <a:pt x="2847" y="2180"/>
                          <a:pt x="2882" y="2097"/>
                          <a:pt x="2908" y="2012"/>
                        </a:cubicBezTo>
                        <a:cubicBezTo>
                          <a:pt x="2959" y="2005"/>
                          <a:pt x="3009" y="1998"/>
                          <a:pt x="3059" y="1990"/>
                        </a:cubicBezTo>
                        <a:cubicBezTo>
                          <a:pt x="3169" y="1974"/>
                          <a:pt x="3252" y="1877"/>
                          <a:pt x="3252" y="1766"/>
                        </a:cubicBezTo>
                        <a:lnTo>
                          <a:pt x="3252" y="1486"/>
                        </a:lnTo>
                        <a:cubicBezTo>
                          <a:pt x="3252" y="1375"/>
                          <a:pt x="3169" y="1278"/>
                          <a:pt x="3059" y="1262"/>
                        </a:cubicBezTo>
                        <a:close/>
                        <a:moveTo>
                          <a:pt x="2980" y="1727"/>
                        </a:moveTo>
                        <a:cubicBezTo>
                          <a:pt x="2935" y="1733"/>
                          <a:pt x="2889" y="1740"/>
                          <a:pt x="2843" y="1746"/>
                        </a:cubicBezTo>
                        <a:cubicBezTo>
                          <a:pt x="2752" y="1757"/>
                          <a:pt x="2678" y="1822"/>
                          <a:pt x="2654" y="1910"/>
                        </a:cubicBezTo>
                        <a:cubicBezTo>
                          <a:pt x="2630" y="1994"/>
                          <a:pt x="2597" y="2075"/>
                          <a:pt x="2553" y="2152"/>
                        </a:cubicBezTo>
                        <a:cubicBezTo>
                          <a:pt x="2508" y="2231"/>
                          <a:pt x="2515" y="2329"/>
                          <a:pt x="2571" y="2402"/>
                        </a:cubicBezTo>
                        <a:cubicBezTo>
                          <a:pt x="2599" y="2439"/>
                          <a:pt x="2627" y="2476"/>
                          <a:pt x="2655" y="2512"/>
                        </a:cubicBezTo>
                        <a:lnTo>
                          <a:pt x="2512" y="2655"/>
                        </a:lnTo>
                        <a:cubicBezTo>
                          <a:pt x="2475" y="2627"/>
                          <a:pt x="2439" y="2599"/>
                          <a:pt x="2402" y="2571"/>
                        </a:cubicBezTo>
                        <a:cubicBezTo>
                          <a:pt x="2329" y="2515"/>
                          <a:pt x="2231" y="2508"/>
                          <a:pt x="2152" y="2553"/>
                        </a:cubicBezTo>
                        <a:cubicBezTo>
                          <a:pt x="2076" y="2597"/>
                          <a:pt x="1994" y="2630"/>
                          <a:pt x="1910" y="2654"/>
                        </a:cubicBezTo>
                        <a:cubicBezTo>
                          <a:pt x="1822" y="2678"/>
                          <a:pt x="1758" y="2752"/>
                          <a:pt x="1746" y="2843"/>
                        </a:cubicBezTo>
                        <a:cubicBezTo>
                          <a:pt x="1740" y="2889"/>
                          <a:pt x="1733" y="2935"/>
                          <a:pt x="1727" y="2980"/>
                        </a:cubicBezTo>
                        <a:lnTo>
                          <a:pt x="1525" y="2980"/>
                        </a:lnTo>
                        <a:cubicBezTo>
                          <a:pt x="1519" y="2935"/>
                          <a:pt x="1512" y="2889"/>
                          <a:pt x="1506" y="2843"/>
                        </a:cubicBezTo>
                        <a:cubicBezTo>
                          <a:pt x="1495" y="2752"/>
                          <a:pt x="1430" y="2678"/>
                          <a:pt x="1342" y="2654"/>
                        </a:cubicBezTo>
                        <a:cubicBezTo>
                          <a:pt x="1258" y="2630"/>
                          <a:pt x="1177" y="2597"/>
                          <a:pt x="1100" y="2553"/>
                        </a:cubicBezTo>
                        <a:cubicBezTo>
                          <a:pt x="1021" y="2508"/>
                          <a:pt x="923" y="2515"/>
                          <a:pt x="850" y="2571"/>
                        </a:cubicBezTo>
                        <a:cubicBezTo>
                          <a:pt x="813" y="2599"/>
                          <a:pt x="777" y="2627"/>
                          <a:pt x="740" y="2655"/>
                        </a:cubicBezTo>
                        <a:lnTo>
                          <a:pt x="597" y="2512"/>
                        </a:lnTo>
                        <a:cubicBezTo>
                          <a:pt x="625" y="2475"/>
                          <a:pt x="653" y="2439"/>
                          <a:pt x="681" y="2402"/>
                        </a:cubicBezTo>
                        <a:cubicBezTo>
                          <a:pt x="737" y="2329"/>
                          <a:pt x="744" y="2231"/>
                          <a:pt x="699" y="2152"/>
                        </a:cubicBezTo>
                        <a:cubicBezTo>
                          <a:pt x="655" y="2075"/>
                          <a:pt x="622" y="1994"/>
                          <a:pt x="598" y="1910"/>
                        </a:cubicBezTo>
                        <a:cubicBezTo>
                          <a:pt x="574" y="1822"/>
                          <a:pt x="500" y="1757"/>
                          <a:pt x="409" y="1746"/>
                        </a:cubicBezTo>
                        <a:cubicBezTo>
                          <a:pt x="363" y="1740"/>
                          <a:pt x="317" y="1733"/>
                          <a:pt x="272" y="1727"/>
                        </a:cubicBezTo>
                        <a:lnTo>
                          <a:pt x="272" y="1525"/>
                        </a:lnTo>
                        <a:cubicBezTo>
                          <a:pt x="317" y="1519"/>
                          <a:pt x="363" y="1512"/>
                          <a:pt x="409" y="1506"/>
                        </a:cubicBezTo>
                        <a:cubicBezTo>
                          <a:pt x="500" y="1494"/>
                          <a:pt x="574" y="1430"/>
                          <a:pt x="598" y="1342"/>
                        </a:cubicBezTo>
                        <a:cubicBezTo>
                          <a:pt x="622" y="1258"/>
                          <a:pt x="655" y="1176"/>
                          <a:pt x="699" y="1100"/>
                        </a:cubicBezTo>
                        <a:cubicBezTo>
                          <a:pt x="744" y="1021"/>
                          <a:pt x="737" y="923"/>
                          <a:pt x="681" y="850"/>
                        </a:cubicBezTo>
                        <a:cubicBezTo>
                          <a:pt x="653" y="813"/>
                          <a:pt x="625" y="776"/>
                          <a:pt x="597" y="740"/>
                        </a:cubicBezTo>
                        <a:lnTo>
                          <a:pt x="740" y="597"/>
                        </a:lnTo>
                        <a:cubicBezTo>
                          <a:pt x="777" y="625"/>
                          <a:pt x="813" y="653"/>
                          <a:pt x="850" y="681"/>
                        </a:cubicBezTo>
                        <a:cubicBezTo>
                          <a:pt x="923" y="737"/>
                          <a:pt x="1021" y="744"/>
                          <a:pt x="1100" y="699"/>
                        </a:cubicBezTo>
                        <a:cubicBezTo>
                          <a:pt x="1177" y="655"/>
                          <a:pt x="1258" y="622"/>
                          <a:pt x="1342" y="598"/>
                        </a:cubicBezTo>
                        <a:cubicBezTo>
                          <a:pt x="1430" y="574"/>
                          <a:pt x="1495" y="500"/>
                          <a:pt x="1506" y="409"/>
                        </a:cubicBezTo>
                        <a:cubicBezTo>
                          <a:pt x="1512" y="363"/>
                          <a:pt x="1519" y="317"/>
                          <a:pt x="1525" y="272"/>
                        </a:cubicBezTo>
                        <a:lnTo>
                          <a:pt x="1727" y="272"/>
                        </a:lnTo>
                        <a:cubicBezTo>
                          <a:pt x="1733" y="317"/>
                          <a:pt x="1740" y="363"/>
                          <a:pt x="1746" y="409"/>
                        </a:cubicBezTo>
                        <a:cubicBezTo>
                          <a:pt x="1758" y="500"/>
                          <a:pt x="1822" y="574"/>
                          <a:pt x="1910" y="598"/>
                        </a:cubicBezTo>
                        <a:cubicBezTo>
                          <a:pt x="1994" y="622"/>
                          <a:pt x="2076" y="655"/>
                          <a:pt x="2152" y="699"/>
                        </a:cubicBezTo>
                        <a:cubicBezTo>
                          <a:pt x="2231" y="744"/>
                          <a:pt x="2329" y="737"/>
                          <a:pt x="2402" y="681"/>
                        </a:cubicBezTo>
                        <a:cubicBezTo>
                          <a:pt x="2439" y="653"/>
                          <a:pt x="2475" y="625"/>
                          <a:pt x="2512" y="597"/>
                        </a:cubicBezTo>
                        <a:lnTo>
                          <a:pt x="2655" y="740"/>
                        </a:lnTo>
                        <a:cubicBezTo>
                          <a:pt x="2627" y="776"/>
                          <a:pt x="2599" y="813"/>
                          <a:pt x="2571" y="850"/>
                        </a:cubicBezTo>
                        <a:cubicBezTo>
                          <a:pt x="2515" y="923"/>
                          <a:pt x="2508" y="1021"/>
                          <a:pt x="2553" y="1100"/>
                        </a:cubicBezTo>
                        <a:cubicBezTo>
                          <a:pt x="2597" y="1176"/>
                          <a:pt x="2630" y="1258"/>
                          <a:pt x="2654" y="1342"/>
                        </a:cubicBezTo>
                        <a:cubicBezTo>
                          <a:pt x="2678" y="1430"/>
                          <a:pt x="2752" y="1494"/>
                          <a:pt x="2843" y="1506"/>
                        </a:cubicBezTo>
                        <a:cubicBezTo>
                          <a:pt x="2889" y="1512"/>
                          <a:pt x="2935" y="1519"/>
                          <a:pt x="2980" y="1525"/>
                        </a:cubicBezTo>
                        <a:lnTo>
                          <a:pt x="2980" y="17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38576" tIns="19288" rIns="38576" bIns="19288" numCol="1" anchor="t" anchorCtr="0" compatLnSpc="1"/>
                  <a:lstStyle/>
                  <a:p>
                    <a:endParaRPr lang="en-US" sz="790"/>
                  </a:p>
                </p:txBody>
              </p:sp>
              <p:sp>
                <p:nvSpPr>
                  <p:cNvPr id="43" name="Freeform 473"/>
                  <p:cNvSpPr>
                    <a:spLocks noEditPoints="1"/>
                  </p:cNvSpPr>
                  <p:nvPr/>
                </p:nvSpPr>
                <p:spPr bwMode="auto">
                  <a:xfrm>
                    <a:off x="5557838" y="3051175"/>
                    <a:ext cx="214313" cy="215900"/>
                  </a:xfrm>
                  <a:custGeom>
                    <a:avLst/>
                    <a:gdLst>
                      <a:gd name="T0" fmla="*/ 580 w 1160"/>
                      <a:gd name="T1" fmla="*/ 0 h 1160"/>
                      <a:gd name="T2" fmla="*/ 0 w 1160"/>
                      <a:gd name="T3" fmla="*/ 580 h 1160"/>
                      <a:gd name="T4" fmla="*/ 580 w 1160"/>
                      <a:gd name="T5" fmla="*/ 1160 h 1160"/>
                      <a:gd name="T6" fmla="*/ 1160 w 1160"/>
                      <a:gd name="T7" fmla="*/ 580 h 1160"/>
                      <a:gd name="T8" fmla="*/ 580 w 1160"/>
                      <a:gd name="T9" fmla="*/ 0 h 1160"/>
                      <a:gd name="T10" fmla="*/ 580 w 1160"/>
                      <a:gd name="T11" fmla="*/ 902 h 1160"/>
                      <a:gd name="T12" fmla="*/ 258 w 1160"/>
                      <a:gd name="T13" fmla="*/ 580 h 1160"/>
                      <a:gd name="T14" fmla="*/ 580 w 1160"/>
                      <a:gd name="T15" fmla="*/ 258 h 1160"/>
                      <a:gd name="T16" fmla="*/ 902 w 1160"/>
                      <a:gd name="T17" fmla="*/ 580 h 1160"/>
                      <a:gd name="T18" fmla="*/ 580 w 1160"/>
                      <a:gd name="T19" fmla="*/ 902 h 1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0" h="1160">
                        <a:moveTo>
                          <a:pt x="580" y="0"/>
                        </a:moveTo>
                        <a:cubicBezTo>
                          <a:pt x="260" y="0"/>
                          <a:pt x="0" y="260"/>
                          <a:pt x="0" y="580"/>
                        </a:cubicBezTo>
                        <a:cubicBezTo>
                          <a:pt x="0" y="900"/>
                          <a:pt x="260" y="1160"/>
                          <a:pt x="580" y="1160"/>
                        </a:cubicBezTo>
                        <a:cubicBezTo>
                          <a:pt x="900" y="1160"/>
                          <a:pt x="1160" y="900"/>
                          <a:pt x="1160" y="580"/>
                        </a:cubicBezTo>
                        <a:cubicBezTo>
                          <a:pt x="1160" y="260"/>
                          <a:pt x="900" y="0"/>
                          <a:pt x="580" y="0"/>
                        </a:cubicBezTo>
                        <a:close/>
                        <a:moveTo>
                          <a:pt x="580" y="902"/>
                        </a:moveTo>
                        <a:cubicBezTo>
                          <a:pt x="402" y="902"/>
                          <a:pt x="258" y="758"/>
                          <a:pt x="258" y="580"/>
                        </a:cubicBezTo>
                        <a:cubicBezTo>
                          <a:pt x="258" y="402"/>
                          <a:pt x="402" y="258"/>
                          <a:pt x="580" y="258"/>
                        </a:cubicBezTo>
                        <a:cubicBezTo>
                          <a:pt x="758" y="258"/>
                          <a:pt x="902" y="402"/>
                          <a:pt x="902" y="580"/>
                        </a:cubicBezTo>
                        <a:cubicBezTo>
                          <a:pt x="902" y="758"/>
                          <a:pt x="758" y="902"/>
                          <a:pt x="580" y="90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38576" tIns="19288" rIns="38576" bIns="19288" numCol="1" anchor="t" anchorCtr="0" compatLnSpc="1"/>
                  <a:lstStyle/>
                  <a:p>
                    <a:endParaRPr lang="en-US" sz="790"/>
                  </a:p>
                </p:txBody>
              </p:sp>
            </p:grpSp>
          </p:grpSp>
        </p:grpSp>
      </p:grpSp>
      <p:grpSp>
        <p:nvGrpSpPr>
          <p:cNvPr id="44" name="Group 43"/>
          <p:cNvGrpSpPr/>
          <p:nvPr/>
        </p:nvGrpSpPr>
        <p:grpSpPr>
          <a:xfrm>
            <a:off x="3580944" y="2116468"/>
            <a:ext cx="814103" cy="782578"/>
            <a:chOff x="9256574" y="2445871"/>
            <a:chExt cx="1858663" cy="1587304"/>
          </a:xfrm>
        </p:grpSpPr>
        <p:grpSp>
          <p:nvGrpSpPr>
            <p:cNvPr id="45" name="Group 44"/>
            <p:cNvGrpSpPr/>
            <p:nvPr/>
          </p:nvGrpSpPr>
          <p:grpSpPr>
            <a:xfrm>
              <a:off x="9332449" y="2445871"/>
              <a:ext cx="1701530" cy="1587304"/>
              <a:chOff x="9332449" y="2445871"/>
              <a:chExt cx="1701530" cy="158730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9583345" y="2596147"/>
                <a:ext cx="1077804" cy="1077804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79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0110819" y="3015468"/>
                <a:ext cx="923160" cy="92316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79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332449" y="2445871"/>
                <a:ext cx="700091" cy="700091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79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526525" y="3412959"/>
                <a:ext cx="620216" cy="620216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79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0374136" y="2507881"/>
                <a:ext cx="574027" cy="574027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79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9438183" y="3569178"/>
              <a:ext cx="796905" cy="30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395" dirty="0">
                  <a:latin typeface="Arial" panose="020B0604020202020204" pitchFamily="34" charset="0"/>
                  <a:cs typeface="Arial" panose="020B0604020202020204" pitchFamily="34" charset="0"/>
                </a:rPr>
                <a:t>Excel</a:t>
              </a:r>
              <a:endParaRPr lang="en-US" sz="39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56574" y="2551402"/>
              <a:ext cx="699943" cy="43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395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en-US" sz="39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346055" y="2557940"/>
              <a:ext cx="677983" cy="43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395" dirty="0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en-US" sz="39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703186" y="2950381"/>
              <a:ext cx="838117" cy="30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5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39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280964" y="3378206"/>
              <a:ext cx="834273" cy="30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5" dirty="0">
                  <a:latin typeface="Arial" panose="020B0604020202020204" pitchFamily="34" charset="0"/>
                  <a:cs typeface="Arial" panose="020B0604020202020204" pitchFamily="34" charset="0"/>
                </a:rPr>
                <a:t>Pandas</a:t>
              </a:r>
              <a:endParaRPr lang="en-US" sz="39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56273" y="1730138"/>
            <a:ext cx="1020822" cy="300580"/>
            <a:chOff x="8733915" y="1913174"/>
            <a:chExt cx="2256924" cy="664548"/>
          </a:xfrm>
        </p:grpSpPr>
        <p:sp>
          <p:nvSpPr>
            <p:cNvPr id="57" name="TextBox 56"/>
            <p:cNvSpPr txBox="1"/>
            <p:nvPr/>
          </p:nvSpPr>
          <p:spPr>
            <a:xfrm>
              <a:off x="9379275" y="1992290"/>
              <a:ext cx="1525120" cy="58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en-US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733915" y="1913174"/>
              <a:ext cx="2256924" cy="556074"/>
              <a:chOff x="8464011" y="1821239"/>
              <a:chExt cx="2256924" cy="55607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8983575" y="2377313"/>
                <a:ext cx="173736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8464011" y="1821239"/>
                <a:ext cx="505728" cy="505728"/>
                <a:chOff x="8390843" y="1748071"/>
                <a:chExt cx="652064" cy="652064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8390843" y="1748071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790"/>
                </a:p>
              </p:txBody>
            </p:sp>
            <p:sp>
              <p:nvSpPr>
                <p:cNvPr id="62" name="Freeform 132"/>
                <p:cNvSpPr/>
                <p:nvPr/>
              </p:nvSpPr>
              <p:spPr>
                <a:xfrm rot="11026833">
                  <a:off x="8537871" y="1894764"/>
                  <a:ext cx="358008" cy="358678"/>
                </a:xfrm>
                <a:custGeom>
                  <a:avLst/>
                  <a:gdLst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-1" fmla="*/ 3124430 w 10769935"/>
                    <a:gd name="connsiteY0-2" fmla="*/ 10784582 h 10790084"/>
                    <a:gd name="connsiteX1-3" fmla="*/ 2621169 w 10769935"/>
                    <a:gd name="connsiteY1-4" fmla="*/ 10767220 h 10790084"/>
                    <a:gd name="connsiteX2-5" fmla="*/ 2383507 w 10769935"/>
                    <a:gd name="connsiteY2-6" fmla="*/ 10722573 h 10790084"/>
                    <a:gd name="connsiteX3-7" fmla="*/ 3532037 w 10769935"/>
                    <a:gd name="connsiteY3-8" fmla="*/ 9491082 h 10790084"/>
                    <a:gd name="connsiteX4-9" fmla="*/ 3401694 w 10769935"/>
                    <a:gd name="connsiteY4-10" fmla="*/ 7959805 h 10790084"/>
                    <a:gd name="connsiteX5-11" fmla="*/ 1987591 w 10769935"/>
                    <a:gd name="connsiteY5-12" fmla="*/ 7700206 h 10790084"/>
                    <a:gd name="connsiteX6-13" fmla="*/ 747407 w 10769935"/>
                    <a:gd name="connsiteY6-14" fmla="*/ 8981079 h 10790084"/>
                    <a:gd name="connsiteX7-15" fmla="*/ 613823 w 10769935"/>
                    <a:gd name="connsiteY7-16" fmla="*/ 9118055 h 10790084"/>
                    <a:gd name="connsiteX8-17" fmla="*/ 563330 w 10769935"/>
                    <a:gd name="connsiteY8-18" fmla="*/ 8964484 h 10790084"/>
                    <a:gd name="connsiteX9-19" fmla="*/ 479898 w 10769935"/>
                    <a:gd name="connsiteY9-20" fmla="*/ 8467883 h 10790084"/>
                    <a:gd name="connsiteX10-21" fmla="*/ 2796597 w 10769935"/>
                    <a:gd name="connsiteY10-22" fmla="*/ 5823352 h 10790084"/>
                    <a:gd name="connsiteX11-23" fmla="*/ 3775046 w 10769935"/>
                    <a:gd name="connsiteY11-24" fmla="*/ 5954487 h 10790084"/>
                    <a:gd name="connsiteX12-25" fmla="*/ 3942810 w 10769935"/>
                    <a:gd name="connsiteY12-26" fmla="*/ 6022067 h 10790084"/>
                    <a:gd name="connsiteX13-27" fmla="*/ 4545618 w 10769935"/>
                    <a:gd name="connsiteY13-28" fmla="*/ 5391929 h 10790084"/>
                    <a:gd name="connsiteX14-29" fmla="*/ 3178637 w 10769935"/>
                    <a:gd name="connsiteY14-30" fmla="*/ 4216902 h 10790084"/>
                    <a:gd name="connsiteX15-31" fmla="*/ 2961579 w 10769935"/>
                    <a:gd name="connsiteY15-32" fmla="*/ 4479415 h 10790084"/>
                    <a:gd name="connsiteX16-33" fmla="*/ 2686965 w 10769935"/>
                    <a:gd name="connsiteY16-34" fmla="*/ 4624905 h 10790084"/>
                    <a:gd name="connsiteX17-35" fmla="*/ 2389906 w 10769935"/>
                    <a:gd name="connsiteY17-36" fmla="*/ 4533600 h 10790084"/>
                    <a:gd name="connsiteX18-37" fmla="*/ 2258910 w 10769935"/>
                    <a:gd name="connsiteY18-38" fmla="*/ 4425287 h 10790084"/>
                    <a:gd name="connsiteX19-39" fmla="*/ 2158937 w 10769935"/>
                    <a:gd name="connsiteY19-40" fmla="*/ 3921936 h 10790084"/>
                    <a:gd name="connsiteX20-41" fmla="*/ 2203746 w 10769935"/>
                    <a:gd name="connsiteY20-42" fmla="*/ 3855073 h 10790084"/>
                    <a:gd name="connsiteX21-43" fmla="*/ 99346 w 10769935"/>
                    <a:gd name="connsiteY21-44" fmla="*/ 1890643 h 10790084"/>
                    <a:gd name="connsiteX22-45" fmla="*/ 84138 w 10769935"/>
                    <a:gd name="connsiteY22-46" fmla="*/ 1448570 h 10790084"/>
                    <a:gd name="connsiteX23-47" fmla="*/ 937843 w 10769935"/>
                    <a:gd name="connsiteY23-48" fmla="*/ 534036 h 10790084"/>
                    <a:gd name="connsiteX24-49" fmla="*/ 1379917 w 10769935"/>
                    <a:gd name="connsiteY24-50" fmla="*/ 518828 h 10790084"/>
                    <a:gd name="connsiteX25-51" fmla="*/ 3401942 w 10769935"/>
                    <a:gd name="connsiteY25-52" fmla="*/ 2406363 h 10790084"/>
                    <a:gd name="connsiteX26-53" fmla="*/ 3457372 w 10769935"/>
                    <a:gd name="connsiteY26-54" fmla="*/ 2351592 h 10790084"/>
                    <a:gd name="connsiteX27-55" fmla="*/ 3970540 w 10769935"/>
                    <a:gd name="connsiteY27-56" fmla="*/ 2355216 h 10790084"/>
                    <a:gd name="connsiteX28-57" fmla="*/ 4101537 w 10769935"/>
                    <a:gd name="connsiteY28-58" fmla="*/ 2463531 h 10790084"/>
                    <a:gd name="connsiteX29-59" fmla="*/ 4155722 w 10769935"/>
                    <a:gd name="connsiteY29-60" fmla="*/ 3035203 h 10790084"/>
                    <a:gd name="connsiteX30-61" fmla="*/ 3880487 w 10769935"/>
                    <a:gd name="connsiteY30-62" fmla="*/ 3368076 h 10790084"/>
                    <a:gd name="connsiteX31-63" fmla="*/ 5299575 w 10769935"/>
                    <a:gd name="connsiteY31-64" fmla="*/ 4603790 h 10790084"/>
                    <a:gd name="connsiteX32-65" fmla="*/ 6062602 w 10769935"/>
                    <a:gd name="connsiteY32-66" fmla="*/ 3806170 h 10790084"/>
                    <a:gd name="connsiteX33-67" fmla="*/ 5980492 w 10769935"/>
                    <a:gd name="connsiteY33-68" fmla="*/ 3671012 h 10790084"/>
                    <a:gd name="connsiteX34-69" fmla="*/ 5680442 w 10769935"/>
                    <a:gd name="connsiteY34-70" fmla="*/ 2486025 h 10790084"/>
                    <a:gd name="connsiteX35-71" fmla="*/ 8166468 w 10769935"/>
                    <a:gd name="connsiteY35-72" fmla="*/ 0 h 10790084"/>
                    <a:gd name="connsiteX36-73" fmla="*/ 8667488 w 10769935"/>
                    <a:gd name="connsiteY36-74" fmla="*/ 50507 h 10790084"/>
                    <a:gd name="connsiteX37-75" fmla="*/ 8901689 w 10769935"/>
                    <a:gd name="connsiteY37-76" fmla="*/ 110727 h 10790084"/>
                    <a:gd name="connsiteX38-77" fmla="*/ 7674461 w 10769935"/>
                    <a:gd name="connsiteY38-78" fmla="*/ 1263810 h 10790084"/>
                    <a:gd name="connsiteX39-79" fmla="*/ 7703554 w 10769935"/>
                    <a:gd name="connsiteY39-80" fmla="*/ 2800349 h 10790084"/>
                    <a:gd name="connsiteX40-81" fmla="*/ 9097463 w 10769935"/>
                    <a:gd name="connsiteY40-82" fmla="*/ 3152622 h 10790084"/>
                    <a:gd name="connsiteX41-83" fmla="*/ 10419403 w 10769935"/>
                    <a:gd name="connsiteY41-84" fmla="*/ 1956308 h 10790084"/>
                    <a:gd name="connsiteX42-85" fmla="*/ 10561728 w 10769935"/>
                    <a:gd name="connsiteY42-86" fmla="*/ 1828438 h 10790084"/>
                    <a:gd name="connsiteX43-87" fmla="*/ 10601985 w 10769935"/>
                    <a:gd name="connsiteY43-88" fmla="*/ 1985004 h 10790084"/>
                    <a:gd name="connsiteX44-89" fmla="*/ 10652492 w 10769935"/>
                    <a:gd name="connsiteY44-90" fmla="*/ 2486025 h 10790084"/>
                    <a:gd name="connsiteX45-91" fmla="*/ 8420649 w 10769935"/>
                    <a:gd name="connsiteY45-92" fmla="*/ 4959215 h 10790084"/>
                    <a:gd name="connsiteX46-93" fmla="*/ 8166469 w 10769935"/>
                    <a:gd name="connsiteY46-94" fmla="*/ 4972050 h 10790084"/>
                    <a:gd name="connsiteX47-95" fmla="*/ 7427200 w 10769935"/>
                    <a:gd name="connsiteY47-96" fmla="*/ 4860283 h 10790084"/>
                    <a:gd name="connsiteX48-97" fmla="*/ 7251224 w 10769935"/>
                    <a:gd name="connsiteY48-98" fmla="*/ 4795876 h 10790084"/>
                    <a:gd name="connsiteX49-99" fmla="*/ 6464544 w 10769935"/>
                    <a:gd name="connsiteY49-100" fmla="*/ 5618223 h 10790084"/>
                    <a:gd name="connsiteX50-101" fmla="*/ 8674119 w 10769935"/>
                    <a:gd name="connsiteY50-102" fmla="*/ 7542279 h 10790084"/>
                    <a:gd name="connsiteX51-103" fmla="*/ 10769935 w 10769935"/>
                    <a:gd name="connsiteY51-104" fmla="*/ 9821181 h 10790084"/>
                    <a:gd name="connsiteX52-105" fmla="*/ 10423761 w 10769935"/>
                    <a:gd name="connsiteY52-106" fmla="*/ 10216341 h 10790084"/>
                    <a:gd name="connsiteX53-107" fmla="*/ 7988373 w 10769935"/>
                    <a:gd name="connsiteY53-108" fmla="*/ 8351245 h 10790084"/>
                    <a:gd name="connsiteX54-109" fmla="*/ 5717438 w 10769935"/>
                    <a:gd name="connsiteY54-110" fmla="*/ 6399200 h 10790084"/>
                    <a:gd name="connsiteX55-111" fmla="*/ 5101021 w 10769935"/>
                    <a:gd name="connsiteY55-112" fmla="*/ 7043564 h 10790084"/>
                    <a:gd name="connsiteX56-113" fmla="*/ 5182386 w 10769935"/>
                    <a:gd name="connsiteY56-114" fmla="*/ 7187364 h 10790084"/>
                    <a:gd name="connsiteX57-115" fmla="*/ 5441129 w 10769935"/>
                    <a:gd name="connsiteY57-116" fmla="*/ 8140052 h 10790084"/>
                    <a:gd name="connsiteX58-117" fmla="*/ 3124430 w 10769935"/>
                    <a:gd name="connsiteY58-118" fmla="*/ 10784582 h 10790084"/>
                    <a:gd name="connsiteX0-119" fmla="*/ 3124430 w 10769935"/>
                    <a:gd name="connsiteY0-120" fmla="*/ 10784582 h 10790084"/>
                    <a:gd name="connsiteX1-121" fmla="*/ 2621169 w 10769935"/>
                    <a:gd name="connsiteY1-122" fmla="*/ 10767220 h 10790084"/>
                    <a:gd name="connsiteX2-123" fmla="*/ 2383507 w 10769935"/>
                    <a:gd name="connsiteY2-124" fmla="*/ 10722573 h 10790084"/>
                    <a:gd name="connsiteX3-125" fmla="*/ 3532037 w 10769935"/>
                    <a:gd name="connsiteY3-126" fmla="*/ 9491082 h 10790084"/>
                    <a:gd name="connsiteX4-127" fmla="*/ 3401694 w 10769935"/>
                    <a:gd name="connsiteY4-128" fmla="*/ 7959805 h 10790084"/>
                    <a:gd name="connsiteX5-129" fmla="*/ 1987591 w 10769935"/>
                    <a:gd name="connsiteY5-130" fmla="*/ 7700206 h 10790084"/>
                    <a:gd name="connsiteX6-131" fmla="*/ 747407 w 10769935"/>
                    <a:gd name="connsiteY6-132" fmla="*/ 8981079 h 10790084"/>
                    <a:gd name="connsiteX7-133" fmla="*/ 613823 w 10769935"/>
                    <a:gd name="connsiteY7-134" fmla="*/ 9118055 h 10790084"/>
                    <a:gd name="connsiteX8-135" fmla="*/ 563330 w 10769935"/>
                    <a:gd name="connsiteY8-136" fmla="*/ 8964484 h 10790084"/>
                    <a:gd name="connsiteX9-137" fmla="*/ 479898 w 10769935"/>
                    <a:gd name="connsiteY9-138" fmla="*/ 8467883 h 10790084"/>
                    <a:gd name="connsiteX10-139" fmla="*/ 2796597 w 10769935"/>
                    <a:gd name="connsiteY10-140" fmla="*/ 5823352 h 10790084"/>
                    <a:gd name="connsiteX11-141" fmla="*/ 3775046 w 10769935"/>
                    <a:gd name="connsiteY11-142" fmla="*/ 5954487 h 10790084"/>
                    <a:gd name="connsiteX12-143" fmla="*/ 3942810 w 10769935"/>
                    <a:gd name="connsiteY12-144" fmla="*/ 6022067 h 10790084"/>
                    <a:gd name="connsiteX13-145" fmla="*/ 4545618 w 10769935"/>
                    <a:gd name="connsiteY13-146" fmla="*/ 5391929 h 10790084"/>
                    <a:gd name="connsiteX14-147" fmla="*/ 3178637 w 10769935"/>
                    <a:gd name="connsiteY14-148" fmla="*/ 4216902 h 10790084"/>
                    <a:gd name="connsiteX15-149" fmla="*/ 2961579 w 10769935"/>
                    <a:gd name="connsiteY15-150" fmla="*/ 4479415 h 10790084"/>
                    <a:gd name="connsiteX16-151" fmla="*/ 2686965 w 10769935"/>
                    <a:gd name="connsiteY16-152" fmla="*/ 4624905 h 10790084"/>
                    <a:gd name="connsiteX17-153" fmla="*/ 2389906 w 10769935"/>
                    <a:gd name="connsiteY17-154" fmla="*/ 4533600 h 10790084"/>
                    <a:gd name="connsiteX18-155" fmla="*/ 2258910 w 10769935"/>
                    <a:gd name="connsiteY18-156" fmla="*/ 4425287 h 10790084"/>
                    <a:gd name="connsiteX19-157" fmla="*/ 2158937 w 10769935"/>
                    <a:gd name="connsiteY19-158" fmla="*/ 3921936 h 10790084"/>
                    <a:gd name="connsiteX20-159" fmla="*/ 2203746 w 10769935"/>
                    <a:gd name="connsiteY20-160" fmla="*/ 3855073 h 10790084"/>
                    <a:gd name="connsiteX21-161" fmla="*/ 99346 w 10769935"/>
                    <a:gd name="connsiteY21-162" fmla="*/ 1890643 h 10790084"/>
                    <a:gd name="connsiteX22-163" fmla="*/ 84138 w 10769935"/>
                    <a:gd name="connsiteY22-164" fmla="*/ 1448570 h 10790084"/>
                    <a:gd name="connsiteX23-165" fmla="*/ 937843 w 10769935"/>
                    <a:gd name="connsiteY23-166" fmla="*/ 534036 h 10790084"/>
                    <a:gd name="connsiteX24-167" fmla="*/ 1379917 w 10769935"/>
                    <a:gd name="connsiteY24-168" fmla="*/ 518828 h 10790084"/>
                    <a:gd name="connsiteX25-169" fmla="*/ 3401942 w 10769935"/>
                    <a:gd name="connsiteY25-170" fmla="*/ 2406363 h 10790084"/>
                    <a:gd name="connsiteX26-171" fmla="*/ 3457372 w 10769935"/>
                    <a:gd name="connsiteY26-172" fmla="*/ 2351592 h 10790084"/>
                    <a:gd name="connsiteX27-173" fmla="*/ 3970540 w 10769935"/>
                    <a:gd name="connsiteY27-174" fmla="*/ 2355216 h 10790084"/>
                    <a:gd name="connsiteX28-175" fmla="*/ 4101537 w 10769935"/>
                    <a:gd name="connsiteY28-176" fmla="*/ 2463531 h 10790084"/>
                    <a:gd name="connsiteX29-177" fmla="*/ 4155722 w 10769935"/>
                    <a:gd name="connsiteY29-178" fmla="*/ 3035203 h 10790084"/>
                    <a:gd name="connsiteX30-179" fmla="*/ 3880487 w 10769935"/>
                    <a:gd name="connsiteY30-180" fmla="*/ 3368076 h 10790084"/>
                    <a:gd name="connsiteX31-181" fmla="*/ 5299575 w 10769935"/>
                    <a:gd name="connsiteY31-182" fmla="*/ 4603790 h 10790084"/>
                    <a:gd name="connsiteX32-183" fmla="*/ 6062602 w 10769935"/>
                    <a:gd name="connsiteY32-184" fmla="*/ 3806170 h 10790084"/>
                    <a:gd name="connsiteX33-185" fmla="*/ 5980492 w 10769935"/>
                    <a:gd name="connsiteY33-186" fmla="*/ 3671012 h 10790084"/>
                    <a:gd name="connsiteX34-187" fmla="*/ 5680442 w 10769935"/>
                    <a:gd name="connsiteY34-188" fmla="*/ 2486025 h 10790084"/>
                    <a:gd name="connsiteX35-189" fmla="*/ 8166468 w 10769935"/>
                    <a:gd name="connsiteY35-190" fmla="*/ 0 h 10790084"/>
                    <a:gd name="connsiteX36-191" fmla="*/ 8667488 w 10769935"/>
                    <a:gd name="connsiteY36-192" fmla="*/ 50507 h 10790084"/>
                    <a:gd name="connsiteX37-193" fmla="*/ 8901689 w 10769935"/>
                    <a:gd name="connsiteY37-194" fmla="*/ 110727 h 10790084"/>
                    <a:gd name="connsiteX38-195" fmla="*/ 7674461 w 10769935"/>
                    <a:gd name="connsiteY38-196" fmla="*/ 1263810 h 10790084"/>
                    <a:gd name="connsiteX39-197" fmla="*/ 7703554 w 10769935"/>
                    <a:gd name="connsiteY39-198" fmla="*/ 2800349 h 10790084"/>
                    <a:gd name="connsiteX40-199" fmla="*/ 9097463 w 10769935"/>
                    <a:gd name="connsiteY40-200" fmla="*/ 3152622 h 10790084"/>
                    <a:gd name="connsiteX41-201" fmla="*/ 10419403 w 10769935"/>
                    <a:gd name="connsiteY41-202" fmla="*/ 1956308 h 10790084"/>
                    <a:gd name="connsiteX42-203" fmla="*/ 10561728 w 10769935"/>
                    <a:gd name="connsiteY42-204" fmla="*/ 1828438 h 10790084"/>
                    <a:gd name="connsiteX43-205" fmla="*/ 10601985 w 10769935"/>
                    <a:gd name="connsiteY43-206" fmla="*/ 1985004 h 10790084"/>
                    <a:gd name="connsiteX44-207" fmla="*/ 10652492 w 10769935"/>
                    <a:gd name="connsiteY44-208" fmla="*/ 2486025 h 10790084"/>
                    <a:gd name="connsiteX45-209" fmla="*/ 8420649 w 10769935"/>
                    <a:gd name="connsiteY45-210" fmla="*/ 4959215 h 10790084"/>
                    <a:gd name="connsiteX46-211" fmla="*/ 8166469 w 10769935"/>
                    <a:gd name="connsiteY46-212" fmla="*/ 4972050 h 10790084"/>
                    <a:gd name="connsiteX47-213" fmla="*/ 7427200 w 10769935"/>
                    <a:gd name="connsiteY47-214" fmla="*/ 4860283 h 10790084"/>
                    <a:gd name="connsiteX48-215" fmla="*/ 7251224 w 10769935"/>
                    <a:gd name="connsiteY48-216" fmla="*/ 4795876 h 10790084"/>
                    <a:gd name="connsiteX49-217" fmla="*/ 6464544 w 10769935"/>
                    <a:gd name="connsiteY49-218" fmla="*/ 5618223 h 10790084"/>
                    <a:gd name="connsiteX50-219" fmla="*/ 8674119 w 10769935"/>
                    <a:gd name="connsiteY50-220" fmla="*/ 7542279 h 10790084"/>
                    <a:gd name="connsiteX51-221" fmla="*/ 10769935 w 10769935"/>
                    <a:gd name="connsiteY51-222" fmla="*/ 9821181 h 10790084"/>
                    <a:gd name="connsiteX52-223" fmla="*/ 10367989 w 10769935"/>
                    <a:gd name="connsiteY52-224" fmla="*/ 10239118 h 10790084"/>
                    <a:gd name="connsiteX53-225" fmla="*/ 7988373 w 10769935"/>
                    <a:gd name="connsiteY53-226" fmla="*/ 8351245 h 10790084"/>
                    <a:gd name="connsiteX54-227" fmla="*/ 5717438 w 10769935"/>
                    <a:gd name="connsiteY54-228" fmla="*/ 6399200 h 10790084"/>
                    <a:gd name="connsiteX55-229" fmla="*/ 5101021 w 10769935"/>
                    <a:gd name="connsiteY55-230" fmla="*/ 7043564 h 10790084"/>
                    <a:gd name="connsiteX56-231" fmla="*/ 5182386 w 10769935"/>
                    <a:gd name="connsiteY56-232" fmla="*/ 7187364 h 10790084"/>
                    <a:gd name="connsiteX57-233" fmla="*/ 5441129 w 10769935"/>
                    <a:gd name="connsiteY57-234" fmla="*/ 8140052 h 10790084"/>
                    <a:gd name="connsiteX58-235" fmla="*/ 3124430 w 10769935"/>
                    <a:gd name="connsiteY58-236" fmla="*/ 10784582 h 10790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  <a:cxn ang="0">
                      <a:pos x="connsiteX22-45" y="connsiteY22-46"/>
                    </a:cxn>
                    <a:cxn ang="0">
                      <a:pos x="connsiteX23-47" y="connsiteY23-48"/>
                    </a:cxn>
                    <a:cxn ang="0">
                      <a:pos x="connsiteX24-49" y="connsiteY24-50"/>
                    </a:cxn>
                    <a:cxn ang="0">
                      <a:pos x="connsiteX25-51" y="connsiteY25-52"/>
                    </a:cxn>
                    <a:cxn ang="0">
                      <a:pos x="connsiteX26-53" y="connsiteY26-54"/>
                    </a:cxn>
                    <a:cxn ang="0">
                      <a:pos x="connsiteX27-55" y="connsiteY27-56"/>
                    </a:cxn>
                    <a:cxn ang="0">
                      <a:pos x="connsiteX28-57" y="connsiteY28-58"/>
                    </a:cxn>
                    <a:cxn ang="0">
                      <a:pos x="connsiteX29-59" y="connsiteY29-60"/>
                    </a:cxn>
                    <a:cxn ang="0">
                      <a:pos x="connsiteX30-61" y="connsiteY30-62"/>
                    </a:cxn>
                    <a:cxn ang="0">
                      <a:pos x="connsiteX31-63" y="connsiteY31-64"/>
                    </a:cxn>
                    <a:cxn ang="0">
                      <a:pos x="connsiteX32-65" y="connsiteY32-66"/>
                    </a:cxn>
                    <a:cxn ang="0">
                      <a:pos x="connsiteX33-67" y="connsiteY33-68"/>
                    </a:cxn>
                    <a:cxn ang="0">
                      <a:pos x="connsiteX34-69" y="connsiteY34-70"/>
                    </a:cxn>
                    <a:cxn ang="0">
                      <a:pos x="connsiteX35-71" y="connsiteY35-72"/>
                    </a:cxn>
                    <a:cxn ang="0">
                      <a:pos x="connsiteX36-73" y="connsiteY36-74"/>
                    </a:cxn>
                    <a:cxn ang="0">
                      <a:pos x="connsiteX37-75" y="connsiteY37-76"/>
                    </a:cxn>
                    <a:cxn ang="0">
                      <a:pos x="connsiteX38-77" y="connsiteY38-78"/>
                    </a:cxn>
                    <a:cxn ang="0">
                      <a:pos x="connsiteX39-79" y="connsiteY39-80"/>
                    </a:cxn>
                    <a:cxn ang="0">
                      <a:pos x="connsiteX40-81" y="connsiteY40-82"/>
                    </a:cxn>
                    <a:cxn ang="0">
                      <a:pos x="connsiteX41-83" y="connsiteY41-84"/>
                    </a:cxn>
                    <a:cxn ang="0">
                      <a:pos x="connsiteX42-85" y="connsiteY42-86"/>
                    </a:cxn>
                    <a:cxn ang="0">
                      <a:pos x="connsiteX43-87" y="connsiteY43-88"/>
                    </a:cxn>
                    <a:cxn ang="0">
                      <a:pos x="connsiteX44-89" y="connsiteY44-90"/>
                    </a:cxn>
                    <a:cxn ang="0">
                      <a:pos x="connsiteX45-91" y="connsiteY45-92"/>
                    </a:cxn>
                    <a:cxn ang="0">
                      <a:pos x="connsiteX46-93" y="connsiteY46-94"/>
                    </a:cxn>
                    <a:cxn ang="0">
                      <a:pos x="connsiteX47-95" y="connsiteY47-96"/>
                    </a:cxn>
                    <a:cxn ang="0">
                      <a:pos x="connsiteX48-97" y="connsiteY48-98"/>
                    </a:cxn>
                    <a:cxn ang="0">
                      <a:pos x="connsiteX49-99" y="connsiteY49-100"/>
                    </a:cxn>
                    <a:cxn ang="0">
                      <a:pos x="connsiteX50-101" y="connsiteY50-102"/>
                    </a:cxn>
                    <a:cxn ang="0">
                      <a:pos x="connsiteX51-103" y="connsiteY51-104"/>
                    </a:cxn>
                    <a:cxn ang="0">
                      <a:pos x="connsiteX52-105" y="connsiteY52-106"/>
                    </a:cxn>
                    <a:cxn ang="0">
                      <a:pos x="connsiteX53-107" y="connsiteY53-108"/>
                    </a:cxn>
                    <a:cxn ang="0">
                      <a:pos x="connsiteX54-109" y="connsiteY54-110"/>
                    </a:cxn>
                    <a:cxn ang="0">
                      <a:pos x="connsiteX55-111" y="connsiteY55-112"/>
                    </a:cxn>
                    <a:cxn ang="0">
                      <a:pos x="connsiteX56-113" y="connsiteY56-114"/>
                    </a:cxn>
                    <a:cxn ang="0">
                      <a:pos x="connsiteX57-115" y="connsiteY57-116"/>
                    </a:cxn>
                    <a:cxn ang="0">
                      <a:pos x="connsiteX58-117" y="connsiteY58-118"/>
                    </a:cxn>
                  </a:cxnLst>
                  <a:rect l="l" t="t" r="r" b="b"/>
                  <a:pathLst>
                    <a:path w="10769935" h="10790084">
                      <a:moveTo>
                        <a:pt x="3124430" y="10784582"/>
                      </a:moveTo>
                      <a:cubicBezTo>
                        <a:pt x="2953178" y="10795898"/>
                        <a:pt x="2784834" y="10789593"/>
                        <a:pt x="2621169" y="10767220"/>
                      </a:cubicBezTo>
                      <a:lnTo>
                        <a:pt x="2383507" y="10722573"/>
                      </a:lnTo>
                      <a:lnTo>
                        <a:pt x="3532037" y="9491082"/>
                      </a:lnTo>
                      <a:lnTo>
                        <a:pt x="3401694" y="7959805"/>
                      </a:lnTo>
                      <a:lnTo>
                        <a:pt x="1987591" y="7700206"/>
                      </a:lnTo>
                      <a:cubicBezTo>
                        <a:pt x="1594254" y="8110737"/>
                        <a:pt x="1174173" y="8543170"/>
                        <a:pt x="747407" y="8981079"/>
                      </a:cubicBezTo>
                      <a:lnTo>
                        <a:pt x="613823" y="9118055"/>
                      </a:lnTo>
                      <a:lnTo>
                        <a:pt x="563330" y="8964484"/>
                      </a:lnTo>
                      <a:cubicBezTo>
                        <a:pt x="519615" y="8805186"/>
                        <a:pt x="491214" y="8639134"/>
                        <a:pt x="479898" y="8467883"/>
                      </a:cubicBezTo>
                      <a:cubicBezTo>
                        <a:pt x="389369" y="7097877"/>
                        <a:pt x="1426590" y="5913881"/>
                        <a:pt x="2796597" y="5823352"/>
                      </a:cubicBezTo>
                      <a:cubicBezTo>
                        <a:pt x="3139098" y="5800720"/>
                        <a:pt x="3469974" y="5848572"/>
                        <a:pt x="3775046" y="5954487"/>
                      </a:cubicBezTo>
                      <a:lnTo>
                        <a:pt x="3942810" y="6022067"/>
                      </a:lnTo>
                      <a:lnTo>
                        <a:pt x="4545618" y="5391929"/>
                      </a:lnTo>
                      <a:lnTo>
                        <a:pt x="3178637" y="4216902"/>
                      </a:lnTo>
                      <a:lnTo>
                        <a:pt x="2961579" y="4479415"/>
                      </a:lnTo>
                      <a:cubicBezTo>
                        <a:pt x="2890128" y="4565828"/>
                        <a:pt x="2790418" y="4615100"/>
                        <a:pt x="2686965" y="4624905"/>
                      </a:cubicBezTo>
                      <a:cubicBezTo>
                        <a:pt x="2583511" y="4634709"/>
                        <a:pt x="2476320" y="4605050"/>
                        <a:pt x="2389906" y="4533600"/>
                      </a:cubicBezTo>
                      <a:lnTo>
                        <a:pt x="2258910" y="4425287"/>
                      </a:lnTo>
                      <a:cubicBezTo>
                        <a:pt x="2107687" y="4300248"/>
                        <a:pt x="2070211" y="4088658"/>
                        <a:pt x="2158937" y="3921936"/>
                      </a:cubicBezTo>
                      <a:lnTo>
                        <a:pt x="2203746" y="3855073"/>
                      </a:lnTo>
                      <a:lnTo>
                        <a:pt x="99346" y="1890643"/>
                      </a:lnTo>
                      <a:cubicBezTo>
                        <a:pt x="-26929" y="1772767"/>
                        <a:pt x="-33738" y="1574845"/>
                        <a:pt x="84138" y="1448570"/>
                      </a:cubicBezTo>
                      <a:lnTo>
                        <a:pt x="937843" y="534036"/>
                      </a:lnTo>
                      <a:cubicBezTo>
                        <a:pt x="1055719" y="407761"/>
                        <a:pt x="1253642" y="400952"/>
                        <a:pt x="1379917" y="518828"/>
                      </a:cubicBezTo>
                      <a:lnTo>
                        <a:pt x="3401942" y="2406363"/>
                      </a:lnTo>
                      <a:lnTo>
                        <a:pt x="3457372" y="2351592"/>
                      </a:lnTo>
                      <a:cubicBezTo>
                        <a:pt x="3604456" y="2233123"/>
                        <a:pt x="3819318" y="2230179"/>
                        <a:pt x="3970540" y="2355216"/>
                      </a:cubicBezTo>
                      <a:lnTo>
                        <a:pt x="4101537" y="2463531"/>
                      </a:lnTo>
                      <a:cubicBezTo>
                        <a:pt x="4274362" y="2606431"/>
                        <a:pt x="4298622" y="2862378"/>
                        <a:pt x="4155722" y="3035203"/>
                      </a:cubicBezTo>
                      <a:lnTo>
                        <a:pt x="3880487" y="3368076"/>
                      </a:lnTo>
                      <a:lnTo>
                        <a:pt x="5299575" y="4603790"/>
                      </a:lnTo>
                      <a:lnTo>
                        <a:pt x="6062602" y="3806170"/>
                      </a:lnTo>
                      <a:lnTo>
                        <a:pt x="5980492" y="3671012"/>
                      </a:lnTo>
                      <a:cubicBezTo>
                        <a:pt x="5789136" y="3318759"/>
                        <a:pt x="5680442" y="2915086"/>
                        <a:pt x="5680442" y="2486025"/>
                      </a:cubicBezTo>
                      <a:cubicBezTo>
                        <a:pt x="5680442" y="1113031"/>
                        <a:pt x="6793473" y="0"/>
                        <a:pt x="8166468" y="0"/>
                      </a:cubicBezTo>
                      <a:cubicBezTo>
                        <a:pt x="8338092" y="0"/>
                        <a:pt x="8505654" y="17391"/>
                        <a:pt x="8667488" y="50507"/>
                      </a:cubicBezTo>
                      <a:lnTo>
                        <a:pt x="8901689" y="110727"/>
                      </a:lnTo>
                      <a:lnTo>
                        <a:pt x="7674461" y="1263810"/>
                      </a:lnTo>
                      <a:lnTo>
                        <a:pt x="7703554" y="2800349"/>
                      </a:lnTo>
                      <a:lnTo>
                        <a:pt x="9097463" y="3152622"/>
                      </a:lnTo>
                      <a:lnTo>
                        <a:pt x="10419403" y="1956308"/>
                      </a:lnTo>
                      <a:lnTo>
                        <a:pt x="10561728" y="1828438"/>
                      </a:lnTo>
                      <a:lnTo>
                        <a:pt x="10601985" y="1985004"/>
                      </a:lnTo>
                      <a:cubicBezTo>
                        <a:pt x="10635101" y="2146838"/>
                        <a:pt x="10652492" y="2314401"/>
                        <a:pt x="10652492" y="2486025"/>
                      </a:cubicBezTo>
                      <a:cubicBezTo>
                        <a:pt x="10652493" y="3773207"/>
                        <a:pt x="9674242" y="4831906"/>
                        <a:pt x="8420649" y="4959215"/>
                      </a:cubicBezTo>
                      <a:cubicBezTo>
                        <a:pt x="8337076" y="4967702"/>
                        <a:pt x="8252279" y="4972050"/>
                        <a:pt x="8166469" y="4972050"/>
                      </a:cubicBezTo>
                      <a:cubicBezTo>
                        <a:pt x="7909031" y="4972050"/>
                        <a:pt x="7660734" y="4932920"/>
                        <a:pt x="7427200" y="4860283"/>
                      </a:cubicBezTo>
                      <a:lnTo>
                        <a:pt x="7251224" y="4795876"/>
                      </a:lnTo>
                      <a:lnTo>
                        <a:pt x="6464544" y="5618223"/>
                      </a:lnTo>
                      <a:lnTo>
                        <a:pt x="8674119" y="7542279"/>
                      </a:lnTo>
                      <a:cubicBezTo>
                        <a:pt x="9908187" y="8171073"/>
                        <a:pt x="10374294" y="8879249"/>
                        <a:pt x="10769935" y="9821181"/>
                      </a:cubicBezTo>
                      <a:lnTo>
                        <a:pt x="10367989" y="10239118"/>
                      </a:lnTo>
                      <a:cubicBezTo>
                        <a:pt x="9519786" y="10024316"/>
                        <a:pt x="8420491" y="9347616"/>
                        <a:pt x="7988373" y="8351245"/>
                      </a:cubicBezTo>
                      <a:lnTo>
                        <a:pt x="5717438" y="6399200"/>
                      </a:lnTo>
                      <a:lnTo>
                        <a:pt x="5101021" y="7043564"/>
                      </a:lnTo>
                      <a:lnTo>
                        <a:pt x="5182386" y="7187364"/>
                      </a:lnTo>
                      <a:cubicBezTo>
                        <a:pt x="5327522" y="7475846"/>
                        <a:pt x="5418496" y="7797550"/>
                        <a:pt x="5441129" y="8140052"/>
                      </a:cubicBezTo>
                      <a:cubicBezTo>
                        <a:pt x="5531657" y="9510057"/>
                        <a:pt x="4494436" y="10694053"/>
                        <a:pt x="3124430" y="107845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79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3" name="Group 62"/>
          <p:cNvGrpSpPr/>
          <p:nvPr/>
        </p:nvGrpSpPr>
        <p:grpSpPr>
          <a:xfrm>
            <a:off x="4763058" y="3085449"/>
            <a:ext cx="1268977" cy="282585"/>
            <a:chOff x="8733915" y="4251483"/>
            <a:chExt cx="2805564" cy="624762"/>
          </a:xfrm>
        </p:grpSpPr>
        <p:sp>
          <p:nvSpPr>
            <p:cNvPr id="64" name="TextBox 63"/>
            <p:cNvSpPr txBox="1"/>
            <p:nvPr/>
          </p:nvSpPr>
          <p:spPr>
            <a:xfrm>
              <a:off x="9306272" y="4290239"/>
              <a:ext cx="2084186" cy="58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Languages</a:t>
              </a:r>
              <a:endParaRPr lang="en-US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733915" y="4251483"/>
              <a:ext cx="2805564" cy="624762"/>
              <a:chOff x="8387063" y="4251483"/>
              <a:chExt cx="2805564" cy="624762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8906627" y="487624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8387063" y="4251483"/>
                <a:ext cx="505728" cy="505728"/>
                <a:chOff x="8387063" y="4251483"/>
                <a:chExt cx="505728" cy="505728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8387063" y="4251483"/>
                  <a:ext cx="505728" cy="50572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790"/>
                </a:p>
              </p:txBody>
            </p:sp>
            <p:sp>
              <p:nvSpPr>
                <p:cNvPr id="69" name="Freeform 177"/>
                <p:cNvSpPr/>
                <p:nvPr/>
              </p:nvSpPr>
              <p:spPr>
                <a:xfrm>
                  <a:off x="8480613" y="4350055"/>
                  <a:ext cx="318628" cy="308584"/>
                </a:xfrm>
                <a:custGeom>
                  <a:avLst/>
                  <a:gdLst>
                    <a:gd name="connsiteX0" fmla="*/ 965229 w 1340055"/>
                    <a:gd name="connsiteY0" fmla="*/ 441348 h 1297809"/>
                    <a:gd name="connsiteX1" fmla="*/ 863629 w 1340055"/>
                    <a:gd name="connsiteY1" fmla="*/ 542948 h 1297809"/>
                    <a:gd name="connsiteX2" fmla="*/ 965229 w 1340055"/>
                    <a:gd name="connsiteY2" fmla="*/ 644548 h 1297809"/>
                    <a:gd name="connsiteX3" fmla="*/ 1066829 w 1340055"/>
                    <a:gd name="connsiteY3" fmla="*/ 542948 h 1297809"/>
                    <a:gd name="connsiteX4" fmla="*/ 965229 w 1340055"/>
                    <a:gd name="connsiteY4" fmla="*/ 441348 h 1297809"/>
                    <a:gd name="connsiteX5" fmla="*/ 669954 w 1340055"/>
                    <a:gd name="connsiteY5" fmla="*/ 441348 h 1297809"/>
                    <a:gd name="connsiteX6" fmla="*/ 568354 w 1340055"/>
                    <a:gd name="connsiteY6" fmla="*/ 542948 h 1297809"/>
                    <a:gd name="connsiteX7" fmla="*/ 669954 w 1340055"/>
                    <a:gd name="connsiteY7" fmla="*/ 644548 h 1297809"/>
                    <a:gd name="connsiteX8" fmla="*/ 771554 w 1340055"/>
                    <a:gd name="connsiteY8" fmla="*/ 542948 h 1297809"/>
                    <a:gd name="connsiteX9" fmla="*/ 669954 w 1340055"/>
                    <a:gd name="connsiteY9" fmla="*/ 441348 h 1297809"/>
                    <a:gd name="connsiteX10" fmla="*/ 374679 w 1340055"/>
                    <a:gd name="connsiteY10" fmla="*/ 441348 h 1297809"/>
                    <a:gd name="connsiteX11" fmla="*/ 273079 w 1340055"/>
                    <a:gd name="connsiteY11" fmla="*/ 542948 h 1297809"/>
                    <a:gd name="connsiteX12" fmla="*/ 374679 w 1340055"/>
                    <a:gd name="connsiteY12" fmla="*/ 644548 h 1297809"/>
                    <a:gd name="connsiteX13" fmla="*/ 476279 w 1340055"/>
                    <a:gd name="connsiteY13" fmla="*/ 542948 h 1297809"/>
                    <a:gd name="connsiteX14" fmla="*/ 374679 w 1340055"/>
                    <a:gd name="connsiteY14" fmla="*/ 441348 h 1297809"/>
                    <a:gd name="connsiteX15" fmla="*/ 638043 w 1340055"/>
                    <a:gd name="connsiteY15" fmla="*/ 624 h 1297809"/>
                    <a:gd name="connsiteX16" fmla="*/ 950944 w 1340055"/>
                    <a:gd name="connsiteY16" fmla="*/ 50089 h 1297809"/>
                    <a:gd name="connsiteX17" fmla="*/ 1260272 w 1340055"/>
                    <a:gd name="connsiteY17" fmla="*/ 799643 h 1297809"/>
                    <a:gd name="connsiteX18" fmla="*/ 505859 w 1340055"/>
                    <a:gd name="connsiteY18" fmla="*/ 1069334 h 1297809"/>
                    <a:gd name="connsiteX19" fmla="*/ 232078 w 1340055"/>
                    <a:gd name="connsiteY19" fmla="*/ 1297809 h 1297809"/>
                    <a:gd name="connsiteX20" fmla="*/ 274494 w 1340055"/>
                    <a:gd name="connsiteY20" fmla="*/ 981187 h 1297809"/>
                    <a:gd name="connsiteX21" fmla="*/ 170119 w 1340055"/>
                    <a:gd name="connsiteY21" fmla="*/ 181454 h 1297809"/>
                    <a:gd name="connsiteX22" fmla="*/ 638043 w 1340055"/>
                    <a:gd name="connsiteY22" fmla="*/ 624 h 1297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40055" h="1297809">
                      <a:moveTo>
                        <a:pt x="965229" y="441348"/>
                      </a:moveTo>
                      <a:cubicBezTo>
                        <a:pt x="909117" y="441348"/>
                        <a:pt x="863629" y="486836"/>
                        <a:pt x="863629" y="542948"/>
                      </a:cubicBezTo>
                      <a:cubicBezTo>
                        <a:pt x="863629" y="599060"/>
                        <a:pt x="909117" y="644548"/>
                        <a:pt x="965229" y="644548"/>
                      </a:cubicBezTo>
                      <a:cubicBezTo>
                        <a:pt x="1021341" y="644548"/>
                        <a:pt x="1066829" y="599060"/>
                        <a:pt x="1066829" y="542948"/>
                      </a:cubicBezTo>
                      <a:cubicBezTo>
                        <a:pt x="1066829" y="486836"/>
                        <a:pt x="1021341" y="441348"/>
                        <a:pt x="965229" y="441348"/>
                      </a:cubicBezTo>
                      <a:close/>
                      <a:moveTo>
                        <a:pt x="669954" y="441348"/>
                      </a:moveTo>
                      <a:cubicBezTo>
                        <a:pt x="613842" y="441348"/>
                        <a:pt x="568354" y="486836"/>
                        <a:pt x="568354" y="542948"/>
                      </a:cubicBezTo>
                      <a:cubicBezTo>
                        <a:pt x="568354" y="599060"/>
                        <a:pt x="613842" y="644548"/>
                        <a:pt x="669954" y="644548"/>
                      </a:cubicBezTo>
                      <a:cubicBezTo>
                        <a:pt x="726066" y="644548"/>
                        <a:pt x="771554" y="599060"/>
                        <a:pt x="771554" y="542948"/>
                      </a:cubicBezTo>
                      <a:cubicBezTo>
                        <a:pt x="771554" y="486836"/>
                        <a:pt x="726066" y="441348"/>
                        <a:pt x="669954" y="441348"/>
                      </a:cubicBezTo>
                      <a:close/>
                      <a:moveTo>
                        <a:pt x="374679" y="441348"/>
                      </a:moveTo>
                      <a:cubicBezTo>
                        <a:pt x="318567" y="441348"/>
                        <a:pt x="273079" y="486836"/>
                        <a:pt x="273079" y="542948"/>
                      </a:cubicBezTo>
                      <a:cubicBezTo>
                        <a:pt x="273079" y="599060"/>
                        <a:pt x="318567" y="644548"/>
                        <a:pt x="374679" y="644548"/>
                      </a:cubicBezTo>
                      <a:cubicBezTo>
                        <a:pt x="430791" y="644548"/>
                        <a:pt x="476279" y="599060"/>
                        <a:pt x="476279" y="542948"/>
                      </a:cubicBezTo>
                      <a:cubicBezTo>
                        <a:pt x="476279" y="486836"/>
                        <a:pt x="430791" y="441348"/>
                        <a:pt x="374679" y="441348"/>
                      </a:cubicBezTo>
                      <a:close/>
                      <a:moveTo>
                        <a:pt x="638043" y="624"/>
                      </a:moveTo>
                      <a:cubicBezTo>
                        <a:pt x="743308" y="-3471"/>
                        <a:pt x="850597" y="12515"/>
                        <a:pt x="950944" y="50089"/>
                      </a:cubicBezTo>
                      <a:cubicBezTo>
                        <a:pt x="1301069" y="181194"/>
                        <a:pt x="1442626" y="524212"/>
                        <a:pt x="1260272" y="799643"/>
                      </a:cubicBezTo>
                      <a:cubicBezTo>
                        <a:pt x="1114933" y="1019166"/>
                        <a:pt x="803896" y="1130357"/>
                        <a:pt x="505859" y="1069334"/>
                      </a:cubicBezTo>
                      <a:lnTo>
                        <a:pt x="232078" y="1297809"/>
                      </a:lnTo>
                      <a:lnTo>
                        <a:pt x="274494" y="981187"/>
                      </a:lnTo>
                      <a:cubicBezTo>
                        <a:pt x="-44886" y="791897"/>
                        <a:pt x="-93332" y="420703"/>
                        <a:pt x="170119" y="181454"/>
                      </a:cubicBezTo>
                      <a:cubicBezTo>
                        <a:pt x="292787" y="70055"/>
                        <a:pt x="462602" y="7450"/>
                        <a:pt x="638043" y="6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0"/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4919352" y="3448191"/>
            <a:ext cx="1215256" cy="695561"/>
            <a:chOff x="6856546" y="5065340"/>
            <a:chExt cx="2160454" cy="1236552"/>
          </a:xfrm>
        </p:grpSpPr>
        <p:grpSp>
          <p:nvGrpSpPr>
            <p:cNvPr id="71" name="Group 70"/>
            <p:cNvGrpSpPr/>
            <p:nvPr/>
          </p:nvGrpSpPr>
          <p:grpSpPr>
            <a:xfrm>
              <a:off x="6856546" y="5065340"/>
              <a:ext cx="2160454" cy="239874"/>
              <a:chOff x="6856546" y="5065340"/>
              <a:chExt cx="2160454" cy="239874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7007817" y="5065340"/>
                <a:ext cx="1005839" cy="239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790" dirty="0">
                    <a:latin typeface="Arial" panose="020B0604020202020204" pitchFamily="34" charset="0"/>
                    <a:cs typeface="Arial" panose="020B0604020202020204" pitchFamily="34" charset="0"/>
                  </a:rPr>
                  <a:t>English</a:t>
                </a:r>
                <a:endParaRPr lang="en-US" sz="79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6856546" y="5138747"/>
                <a:ext cx="160963" cy="160963"/>
                <a:chOff x="7043126" y="4625111"/>
                <a:chExt cx="476862" cy="476862"/>
              </a:xfrm>
            </p:grpSpPr>
            <p:sp>
              <p:nvSpPr>
                <p:cNvPr id="93" name="Freeform 170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79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7919672" y="5165104"/>
                <a:ext cx="1097328" cy="136895"/>
                <a:chOff x="3053804" y="4798282"/>
                <a:chExt cx="2729906" cy="987606"/>
              </a:xfrm>
            </p:grpSpPr>
            <p:sp>
              <p:nvSpPr>
                <p:cNvPr id="91" name="Hexagon 90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79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Hexagon 82"/>
                <p:cNvSpPr/>
                <p:nvPr/>
              </p:nvSpPr>
              <p:spPr>
                <a:xfrm rot="10800000" flipV="1">
                  <a:off x="3053804" y="4808582"/>
                  <a:ext cx="2401201" cy="977306"/>
                </a:xfrm>
                <a:custGeom>
                  <a:avLst/>
                  <a:gdLst>
                    <a:gd name="connsiteX0" fmla="*/ 0 w 2060342"/>
                    <a:gd name="connsiteY0" fmla="*/ 101807 h 203614"/>
                    <a:gd name="connsiteX1" fmla="*/ 50904 w 2060342"/>
                    <a:gd name="connsiteY1" fmla="*/ 0 h 203614"/>
                    <a:gd name="connsiteX2" fmla="*/ 2009439 w 2060342"/>
                    <a:gd name="connsiteY2" fmla="*/ 0 h 203614"/>
                    <a:gd name="connsiteX3" fmla="*/ 2060342 w 2060342"/>
                    <a:gd name="connsiteY3" fmla="*/ 101807 h 203614"/>
                    <a:gd name="connsiteX4" fmla="*/ 2009439 w 2060342"/>
                    <a:gd name="connsiteY4" fmla="*/ 203614 h 203614"/>
                    <a:gd name="connsiteX5" fmla="*/ 50904 w 2060342"/>
                    <a:gd name="connsiteY5" fmla="*/ 203614 h 203614"/>
                    <a:gd name="connsiteX6" fmla="*/ 0 w 2060342"/>
                    <a:gd name="connsiteY6" fmla="*/ 101807 h 203614"/>
                    <a:gd name="connsiteX0-1" fmla="*/ 0 w 2009439"/>
                    <a:gd name="connsiteY0-2" fmla="*/ 101807 h 203614"/>
                    <a:gd name="connsiteX1-3" fmla="*/ 50904 w 2009439"/>
                    <a:gd name="connsiteY1-4" fmla="*/ 0 h 203614"/>
                    <a:gd name="connsiteX2-5" fmla="*/ 2009439 w 2009439"/>
                    <a:gd name="connsiteY2-6" fmla="*/ 0 h 203614"/>
                    <a:gd name="connsiteX3-7" fmla="*/ 2009439 w 2009439"/>
                    <a:gd name="connsiteY3-8" fmla="*/ 203614 h 203614"/>
                    <a:gd name="connsiteX4-9" fmla="*/ 50904 w 2009439"/>
                    <a:gd name="connsiteY4-10" fmla="*/ 203614 h 203614"/>
                    <a:gd name="connsiteX5-11" fmla="*/ 0 w 2009439"/>
                    <a:gd name="connsiteY5-12" fmla="*/ 101807 h 203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20094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009439" y="0"/>
                      </a:lnTo>
                      <a:lnTo>
                        <a:pt x="20094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79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2" name="Group 71"/>
            <p:cNvGrpSpPr/>
            <p:nvPr/>
          </p:nvGrpSpPr>
          <p:grpSpPr>
            <a:xfrm>
              <a:off x="6856546" y="5478740"/>
              <a:ext cx="2160454" cy="377049"/>
              <a:chOff x="6856546" y="5404919"/>
              <a:chExt cx="2160454" cy="377049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6856546" y="5512193"/>
                <a:ext cx="160963" cy="160963"/>
                <a:chOff x="7043126" y="4625111"/>
                <a:chExt cx="476862" cy="476862"/>
              </a:xfrm>
            </p:grpSpPr>
            <p:sp>
              <p:nvSpPr>
                <p:cNvPr id="86" name="Freeform 162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79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7039570" y="5404919"/>
                <a:ext cx="880324" cy="377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790" dirty="0">
                    <a:latin typeface="Arial" panose="020B0604020202020204" pitchFamily="34" charset="0"/>
                    <a:cs typeface="Arial" panose="020B0604020202020204" pitchFamily="34" charset="0"/>
                  </a:rPr>
                  <a:t>Hindi</a:t>
                </a:r>
                <a:endParaRPr lang="en-US" sz="79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7920491" y="5538550"/>
                <a:ext cx="1096509" cy="146542"/>
                <a:chOff x="3055839" y="4798282"/>
                <a:chExt cx="2727871" cy="1057205"/>
              </a:xfrm>
            </p:grpSpPr>
            <p:sp>
              <p:nvSpPr>
                <p:cNvPr id="84" name="Hexagon 83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79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Hexagon 78"/>
                <p:cNvSpPr/>
                <p:nvPr/>
              </p:nvSpPr>
              <p:spPr>
                <a:xfrm rot="10800000" flipV="1">
                  <a:off x="3055839" y="5010670"/>
                  <a:ext cx="2582321" cy="844817"/>
                </a:xfrm>
                <a:custGeom>
                  <a:avLst/>
                  <a:gdLst>
                    <a:gd name="connsiteX0" fmla="*/ 0 w 2992074"/>
                    <a:gd name="connsiteY0" fmla="*/ 101807 h 203614"/>
                    <a:gd name="connsiteX1" fmla="*/ 50904 w 2992074"/>
                    <a:gd name="connsiteY1" fmla="*/ 0 h 203614"/>
                    <a:gd name="connsiteX2" fmla="*/ 2941171 w 2992074"/>
                    <a:gd name="connsiteY2" fmla="*/ 0 h 203614"/>
                    <a:gd name="connsiteX3" fmla="*/ 2992074 w 2992074"/>
                    <a:gd name="connsiteY3" fmla="*/ 101807 h 203614"/>
                    <a:gd name="connsiteX4" fmla="*/ 2941171 w 2992074"/>
                    <a:gd name="connsiteY4" fmla="*/ 203614 h 203614"/>
                    <a:gd name="connsiteX5" fmla="*/ 50904 w 2992074"/>
                    <a:gd name="connsiteY5" fmla="*/ 203614 h 203614"/>
                    <a:gd name="connsiteX6" fmla="*/ 0 w 2992074"/>
                    <a:gd name="connsiteY6" fmla="*/ 101807 h 203614"/>
                    <a:gd name="connsiteX0-1" fmla="*/ 0 w 2941171"/>
                    <a:gd name="connsiteY0-2" fmla="*/ 101807 h 203614"/>
                    <a:gd name="connsiteX1-3" fmla="*/ 50904 w 2941171"/>
                    <a:gd name="connsiteY1-4" fmla="*/ 0 h 203614"/>
                    <a:gd name="connsiteX2-5" fmla="*/ 2941171 w 2941171"/>
                    <a:gd name="connsiteY2-6" fmla="*/ 0 h 203614"/>
                    <a:gd name="connsiteX3-7" fmla="*/ 2941171 w 2941171"/>
                    <a:gd name="connsiteY3-8" fmla="*/ 203614 h 203614"/>
                    <a:gd name="connsiteX4-9" fmla="*/ 50904 w 2941171"/>
                    <a:gd name="connsiteY4-10" fmla="*/ 203614 h 203614"/>
                    <a:gd name="connsiteX5-11" fmla="*/ 0 w 2941171"/>
                    <a:gd name="connsiteY5-12" fmla="*/ 101807 h 203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2941171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941171" y="0"/>
                      </a:lnTo>
                      <a:lnTo>
                        <a:pt x="2941171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79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6856546" y="5924844"/>
              <a:ext cx="2160454" cy="377048"/>
              <a:chOff x="6856546" y="5777203"/>
              <a:chExt cx="2160454" cy="37704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7007817" y="5777203"/>
                <a:ext cx="1104053" cy="37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790" dirty="0">
                    <a:latin typeface="Arial" panose="020B0604020202020204" pitchFamily="34" charset="0"/>
                    <a:cs typeface="Arial" panose="020B0604020202020204" pitchFamily="34" charset="0"/>
                  </a:rPr>
                  <a:t>Marathi</a:t>
                </a:r>
                <a:endParaRPr lang="en-US" sz="79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6856546" y="5885640"/>
                <a:ext cx="160963" cy="160963"/>
                <a:chOff x="7043126" y="4625111"/>
                <a:chExt cx="476862" cy="476862"/>
              </a:xfrm>
            </p:grpSpPr>
            <p:sp>
              <p:nvSpPr>
                <p:cNvPr id="79" name="Freeform 166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79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920489" y="5907569"/>
                <a:ext cx="1096511" cy="117103"/>
                <a:chOff x="3055835" y="4766337"/>
                <a:chExt cx="2727875" cy="844824"/>
              </a:xfrm>
            </p:grpSpPr>
            <p:sp>
              <p:nvSpPr>
                <p:cNvPr id="77" name="Hexagon 76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79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Hexagon 74"/>
                <p:cNvSpPr/>
                <p:nvPr/>
              </p:nvSpPr>
              <p:spPr>
                <a:xfrm rot="10800000" flipV="1">
                  <a:off x="3055835" y="4766337"/>
                  <a:ext cx="2582316" cy="844824"/>
                </a:xfrm>
                <a:custGeom>
                  <a:avLst/>
                  <a:gdLst>
                    <a:gd name="connsiteX0" fmla="*/ 0 w 1742842"/>
                    <a:gd name="connsiteY0" fmla="*/ 101807 h 203614"/>
                    <a:gd name="connsiteX1" fmla="*/ 50904 w 1742842"/>
                    <a:gd name="connsiteY1" fmla="*/ 0 h 203614"/>
                    <a:gd name="connsiteX2" fmla="*/ 1691939 w 1742842"/>
                    <a:gd name="connsiteY2" fmla="*/ 0 h 203614"/>
                    <a:gd name="connsiteX3" fmla="*/ 1742842 w 1742842"/>
                    <a:gd name="connsiteY3" fmla="*/ 101807 h 203614"/>
                    <a:gd name="connsiteX4" fmla="*/ 1691939 w 1742842"/>
                    <a:gd name="connsiteY4" fmla="*/ 203614 h 203614"/>
                    <a:gd name="connsiteX5" fmla="*/ 50904 w 1742842"/>
                    <a:gd name="connsiteY5" fmla="*/ 203614 h 203614"/>
                    <a:gd name="connsiteX6" fmla="*/ 0 w 1742842"/>
                    <a:gd name="connsiteY6" fmla="*/ 101807 h 203614"/>
                    <a:gd name="connsiteX0-1" fmla="*/ 0 w 1691939"/>
                    <a:gd name="connsiteY0-2" fmla="*/ 101807 h 203614"/>
                    <a:gd name="connsiteX1-3" fmla="*/ 50904 w 1691939"/>
                    <a:gd name="connsiteY1-4" fmla="*/ 0 h 203614"/>
                    <a:gd name="connsiteX2-5" fmla="*/ 1691939 w 1691939"/>
                    <a:gd name="connsiteY2-6" fmla="*/ 0 h 203614"/>
                    <a:gd name="connsiteX3-7" fmla="*/ 1691939 w 1691939"/>
                    <a:gd name="connsiteY3-8" fmla="*/ 203614 h 203614"/>
                    <a:gd name="connsiteX4-9" fmla="*/ 50904 w 1691939"/>
                    <a:gd name="connsiteY4-10" fmla="*/ 203614 h 203614"/>
                    <a:gd name="connsiteX5-11" fmla="*/ 0 w 1691939"/>
                    <a:gd name="connsiteY5-12" fmla="*/ 101807 h 203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16919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1691939" y="0"/>
                      </a:lnTo>
                      <a:lnTo>
                        <a:pt x="16919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79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95" name="Straight Connector 94"/>
          <p:cNvCxnSpPr/>
          <p:nvPr/>
        </p:nvCxnSpPr>
        <p:spPr>
          <a:xfrm>
            <a:off x="3395925" y="3116288"/>
            <a:ext cx="7534" cy="88870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2792859" y="2391294"/>
            <a:ext cx="120613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843332" y="2054855"/>
            <a:ext cx="1216595" cy="571844"/>
            <a:chOff x="6956775" y="2505058"/>
            <a:chExt cx="2162834" cy="1016612"/>
          </a:xfrm>
        </p:grpSpPr>
        <p:grpSp>
          <p:nvGrpSpPr>
            <p:cNvPr id="98" name="Group 97"/>
            <p:cNvGrpSpPr/>
            <p:nvPr/>
          </p:nvGrpSpPr>
          <p:grpSpPr>
            <a:xfrm>
              <a:off x="6956775" y="2505058"/>
              <a:ext cx="2113368" cy="330764"/>
              <a:chOff x="9469819" y="2268828"/>
              <a:chExt cx="2628233" cy="411346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9814986" y="2268828"/>
                <a:ext cx="2283066" cy="41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6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IN" sz="6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une,India</a:t>
                </a:r>
                <a:endParaRPr lang="en-US" sz="6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94"/>
              <p:cNvSpPr/>
              <p:nvPr/>
            </p:nvSpPr>
            <p:spPr>
              <a:xfrm rot="3278175">
                <a:off x="9473649" y="2344920"/>
                <a:ext cx="230165" cy="237825"/>
              </a:xfrm>
              <a:custGeom>
                <a:avLst/>
                <a:gdLst>
                  <a:gd name="connsiteX0" fmla="*/ 70945 w 349823"/>
                  <a:gd name="connsiteY0" fmla="*/ 118819 h 369596"/>
                  <a:gd name="connsiteX1" fmla="*/ 217428 w 349823"/>
                  <a:gd name="connsiteY1" fmla="*/ 69154 h 369596"/>
                  <a:gd name="connsiteX2" fmla="*/ 349823 w 349823"/>
                  <a:gd name="connsiteY2" fmla="*/ 165490 h 369596"/>
                  <a:gd name="connsiteX3" fmla="*/ 305566 w 349823"/>
                  <a:gd name="connsiteY3" fmla="*/ 227849 h 369596"/>
                  <a:gd name="connsiteX4" fmla="*/ 205429 w 349823"/>
                  <a:gd name="connsiteY4" fmla="*/ 156781 h 369596"/>
                  <a:gd name="connsiteX5" fmla="*/ 150207 w 349823"/>
                  <a:gd name="connsiteY5" fmla="*/ 234591 h 369596"/>
                  <a:gd name="connsiteX6" fmla="*/ 250343 w 349823"/>
                  <a:gd name="connsiteY6" fmla="*/ 305658 h 369596"/>
                  <a:gd name="connsiteX7" fmla="*/ 204966 w 349823"/>
                  <a:gd name="connsiteY7" fmla="*/ 369596 h 369596"/>
                  <a:gd name="connsiteX8" fmla="*/ 71451 w 349823"/>
                  <a:gd name="connsiteY8" fmla="*/ 274839 h 369596"/>
                  <a:gd name="connsiteX9" fmla="*/ 70945 w 349823"/>
                  <a:gd name="connsiteY9" fmla="*/ 118819 h 369596"/>
                  <a:gd name="connsiteX10" fmla="*/ 3658 w 349823"/>
                  <a:gd name="connsiteY10" fmla="*/ 79075 h 369596"/>
                  <a:gd name="connsiteX11" fmla="*/ 22729 w 349823"/>
                  <a:gd name="connsiteY11" fmla="*/ 64914 h 369596"/>
                  <a:gd name="connsiteX12" fmla="*/ 196032 w 349823"/>
                  <a:gd name="connsiteY12" fmla="*/ 1449 h 369596"/>
                  <a:gd name="connsiteX13" fmla="*/ 226368 w 349823"/>
                  <a:gd name="connsiteY13" fmla="*/ 15521 h 369596"/>
                  <a:gd name="connsiteX14" fmla="*/ 212295 w 349823"/>
                  <a:gd name="connsiteY14" fmla="*/ 45856 h 369596"/>
                  <a:gd name="connsiteX15" fmla="*/ 47316 w 349823"/>
                  <a:gd name="connsiteY15" fmla="*/ 106273 h 369596"/>
                  <a:gd name="connsiteX16" fmla="*/ 47316 w 349823"/>
                  <a:gd name="connsiteY16" fmla="*/ 289373 h 369596"/>
                  <a:gd name="connsiteX17" fmla="*/ 23670 w 349823"/>
                  <a:gd name="connsiteY17" fmla="*/ 313019 h 369596"/>
                  <a:gd name="connsiteX18" fmla="*/ 25 w 349823"/>
                  <a:gd name="connsiteY18" fmla="*/ 289373 h 369596"/>
                  <a:gd name="connsiteX19" fmla="*/ 24 w 349823"/>
                  <a:gd name="connsiteY19" fmla="*/ 98459 h 369596"/>
                  <a:gd name="connsiteX20" fmla="*/ 0 w 349823"/>
                  <a:gd name="connsiteY20" fmla="*/ 98419 h 369596"/>
                  <a:gd name="connsiteX21" fmla="*/ 3658 w 349823"/>
                  <a:gd name="connsiteY21" fmla="*/ 79075 h 36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823" h="369596">
                    <a:moveTo>
                      <a:pt x="70945" y="118819"/>
                    </a:moveTo>
                    <a:lnTo>
                      <a:pt x="217428" y="69154"/>
                    </a:lnTo>
                    <a:lnTo>
                      <a:pt x="349823" y="165490"/>
                    </a:lnTo>
                    <a:lnTo>
                      <a:pt x="305566" y="227849"/>
                    </a:lnTo>
                    <a:lnTo>
                      <a:pt x="205429" y="156781"/>
                    </a:lnTo>
                    <a:lnTo>
                      <a:pt x="150207" y="234591"/>
                    </a:lnTo>
                    <a:lnTo>
                      <a:pt x="250343" y="305658"/>
                    </a:lnTo>
                    <a:lnTo>
                      <a:pt x="204966" y="369596"/>
                    </a:lnTo>
                    <a:lnTo>
                      <a:pt x="71451" y="274839"/>
                    </a:lnTo>
                    <a:cubicBezTo>
                      <a:pt x="69225" y="219678"/>
                      <a:pt x="71584" y="159968"/>
                      <a:pt x="70945" y="118819"/>
                    </a:cubicBezTo>
                    <a:close/>
                    <a:moveTo>
                      <a:pt x="3658" y="79075"/>
                    </a:moveTo>
                    <a:cubicBezTo>
                      <a:pt x="6676" y="73617"/>
                      <a:pt x="12264" y="69023"/>
                      <a:pt x="22729" y="64914"/>
                    </a:cubicBezTo>
                    <a:lnTo>
                      <a:pt x="196032" y="1449"/>
                    </a:lnTo>
                    <a:cubicBezTo>
                      <a:pt x="208296" y="-3043"/>
                      <a:pt x="221877" y="3258"/>
                      <a:pt x="226368" y="15521"/>
                    </a:cubicBezTo>
                    <a:cubicBezTo>
                      <a:pt x="230858" y="27784"/>
                      <a:pt x="224558" y="41365"/>
                      <a:pt x="212295" y="45856"/>
                    </a:cubicBezTo>
                    <a:lnTo>
                      <a:pt x="47316" y="106273"/>
                    </a:lnTo>
                    <a:lnTo>
                      <a:pt x="47316" y="289373"/>
                    </a:lnTo>
                    <a:cubicBezTo>
                      <a:pt x="47316" y="302432"/>
                      <a:pt x="36729" y="313019"/>
                      <a:pt x="23670" y="313019"/>
                    </a:cubicBezTo>
                    <a:cubicBezTo>
                      <a:pt x="10611" y="313019"/>
                      <a:pt x="24" y="302432"/>
                      <a:pt x="25" y="289373"/>
                    </a:cubicBezTo>
                    <a:lnTo>
                      <a:pt x="24" y="98459"/>
                    </a:lnTo>
                    <a:cubicBezTo>
                      <a:pt x="16" y="98446"/>
                      <a:pt x="8" y="98433"/>
                      <a:pt x="0" y="98419"/>
                    </a:cubicBezTo>
                    <a:cubicBezTo>
                      <a:pt x="190" y="90855"/>
                      <a:pt x="639" y="84533"/>
                      <a:pt x="3658" y="7907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6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6964376" y="2881405"/>
              <a:ext cx="1983650" cy="329864"/>
              <a:chOff x="9479271" y="2598433"/>
              <a:chExt cx="2466912" cy="410227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790992" y="2607140"/>
                <a:ext cx="2155191" cy="401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59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+91 </a:t>
                </a:r>
                <a:r>
                  <a:rPr lang="en-IN" altLang="en-US" sz="59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8329544008</a:t>
                </a:r>
                <a:endParaRPr lang="en-IN" altLang="en-US" sz="5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192"/>
              <p:cNvSpPr/>
              <p:nvPr/>
            </p:nvSpPr>
            <p:spPr bwMode="auto">
              <a:xfrm>
                <a:off x="9479271" y="2598433"/>
                <a:ext cx="225717" cy="269372"/>
              </a:xfrm>
              <a:custGeom>
                <a:avLst/>
                <a:gdLst>
                  <a:gd name="connsiteX0" fmla="*/ 635731 w 2840325"/>
                  <a:gd name="connsiteY0" fmla="*/ 0 h 2761002"/>
                  <a:gd name="connsiteX1" fmla="*/ 729847 w 2840325"/>
                  <a:gd name="connsiteY1" fmla="*/ 3774 h 2761002"/>
                  <a:gd name="connsiteX2" fmla="*/ 1173306 w 2840325"/>
                  <a:gd name="connsiteY2" fmla="*/ 727041 h 2761002"/>
                  <a:gd name="connsiteX3" fmla="*/ 1154081 w 2840325"/>
                  <a:gd name="connsiteY3" fmla="*/ 759764 h 2761002"/>
                  <a:gd name="connsiteX4" fmla="*/ 697279 w 2840325"/>
                  <a:gd name="connsiteY4" fmla="*/ 987452 h 2761002"/>
                  <a:gd name="connsiteX5" fmla="*/ 1805584 w 2840325"/>
                  <a:gd name="connsiteY5" fmla="*/ 2170143 h 2761002"/>
                  <a:gd name="connsiteX6" fmla="*/ 2031669 w 2840325"/>
                  <a:gd name="connsiteY6" fmla="*/ 1788252 h 2761002"/>
                  <a:gd name="connsiteX7" fmla="*/ 2815144 w 2840325"/>
                  <a:gd name="connsiteY7" fmla="*/ 2141835 h 2761002"/>
                  <a:gd name="connsiteX8" fmla="*/ 2259643 w 2840325"/>
                  <a:gd name="connsiteY8" fmla="*/ 2681871 h 2761002"/>
                  <a:gd name="connsiteX9" fmla="*/ 185214 w 2840325"/>
                  <a:gd name="connsiteY9" fmla="*/ 538873 h 2761002"/>
                  <a:gd name="connsiteX10" fmla="*/ 635731 w 2840325"/>
                  <a:gd name="connsiteY10" fmla="*/ 0 h 2761002"/>
                  <a:gd name="connsiteX0-1" fmla="*/ 634951 w 2840042"/>
                  <a:gd name="connsiteY0-2" fmla="*/ 0 h 2779288"/>
                  <a:gd name="connsiteX1-3" fmla="*/ 729067 w 2840042"/>
                  <a:gd name="connsiteY1-4" fmla="*/ 3774 h 2779288"/>
                  <a:gd name="connsiteX2-5" fmla="*/ 1172526 w 2840042"/>
                  <a:gd name="connsiteY2-6" fmla="*/ 727041 h 2779288"/>
                  <a:gd name="connsiteX3-7" fmla="*/ 1153301 w 2840042"/>
                  <a:gd name="connsiteY3-8" fmla="*/ 759764 h 2779288"/>
                  <a:gd name="connsiteX4-9" fmla="*/ 696499 w 2840042"/>
                  <a:gd name="connsiteY4-10" fmla="*/ 987452 h 2779288"/>
                  <a:gd name="connsiteX5-11" fmla="*/ 1804804 w 2840042"/>
                  <a:gd name="connsiteY5-12" fmla="*/ 2170143 h 2779288"/>
                  <a:gd name="connsiteX6-13" fmla="*/ 2030889 w 2840042"/>
                  <a:gd name="connsiteY6-14" fmla="*/ 1788252 h 2779288"/>
                  <a:gd name="connsiteX7-15" fmla="*/ 2814364 w 2840042"/>
                  <a:gd name="connsiteY7-16" fmla="*/ 2141835 h 2779288"/>
                  <a:gd name="connsiteX8-17" fmla="*/ 2268388 w 2840042"/>
                  <a:gd name="connsiteY8-18" fmla="*/ 2700921 h 2779288"/>
                  <a:gd name="connsiteX9-19" fmla="*/ 184434 w 2840042"/>
                  <a:gd name="connsiteY9-20" fmla="*/ 538873 h 2779288"/>
                  <a:gd name="connsiteX10-21" fmla="*/ 634951 w 2840042"/>
                  <a:gd name="connsiteY10-22" fmla="*/ 0 h 2779288"/>
                  <a:gd name="connsiteX0-23" fmla="*/ 634951 w 2841036"/>
                  <a:gd name="connsiteY0-24" fmla="*/ 0 h 2779288"/>
                  <a:gd name="connsiteX1-25" fmla="*/ 729067 w 2841036"/>
                  <a:gd name="connsiteY1-26" fmla="*/ 3774 h 2779288"/>
                  <a:gd name="connsiteX2-27" fmla="*/ 1172526 w 2841036"/>
                  <a:gd name="connsiteY2-28" fmla="*/ 727041 h 2779288"/>
                  <a:gd name="connsiteX3-29" fmla="*/ 1153301 w 2841036"/>
                  <a:gd name="connsiteY3-30" fmla="*/ 759764 h 2779288"/>
                  <a:gd name="connsiteX4-31" fmla="*/ 696499 w 2841036"/>
                  <a:gd name="connsiteY4-32" fmla="*/ 987452 h 2779288"/>
                  <a:gd name="connsiteX5-33" fmla="*/ 1804804 w 2841036"/>
                  <a:gd name="connsiteY5-34" fmla="*/ 2170143 h 2779288"/>
                  <a:gd name="connsiteX6-35" fmla="*/ 2030889 w 2841036"/>
                  <a:gd name="connsiteY6-36" fmla="*/ 1788252 h 2779288"/>
                  <a:gd name="connsiteX7-37" fmla="*/ 2814364 w 2841036"/>
                  <a:gd name="connsiteY7-38" fmla="*/ 2141835 h 2779288"/>
                  <a:gd name="connsiteX8-39" fmla="*/ 2268388 w 2841036"/>
                  <a:gd name="connsiteY8-40" fmla="*/ 2700921 h 2779288"/>
                  <a:gd name="connsiteX9-41" fmla="*/ 184434 w 2841036"/>
                  <a:gd name="connsiteY9-42" fmla="*/ 538873 h 2779288"/>
                  <a:gd name="connsiteX10-43" fmla="*/ 634951 w 2841036"/>
                  <a:gd name="connsiteY10-44" fmla="*/ 0 h 2779288"/>
                  <a:gd name="connsiteX0-45" fmla="*/ 634951 w 2839113"/>
                  <a:gd name="connsiteY0-46" fmla="*/ 0 h 2779288"/>
                  <a:gd name="connsiteX1-47" fmla="*/ 729067 w 2839113"/>
                  <a:gd name="connsiteY1-48" fmla="*/ 3774 h 2779288"/>
                  <a:gd name="connsiteX2-49" fmla="*/ 1172526 w 2839113"/>
                  <a:gd name="connsiteY2-50" fmla="*/ 727041 h 2779288"/>
                  <a:gd name="connsiteX3-51" fmla="*/ 1153301 w 2839113"/>
                  <a:gd name="connsiteY3-52" fmla="*/ 759764 h 2779288"/>
                  <a:gd name="connsiteX4-53" fmla="*/ 696499 w 2839113"/>
                  <a:gd name="connsiteY4-54" fmla="*/ 987452 h 2779288"/>
                  <a:gd name="connsiteX5-55" fmla="*/ 1804804 w 2839113"/>
                  <a:gd name="connsiteY5-56" fmla="*/ 2170143 h 2779288"/>
                  <a:gd name="connsiteX6-57" fmla="*/ 2030889 w 2839113"/>
                  <a:gd name="connsiteY6-58" fmla="*/ 1788252 h 2779288"/>
                  <a:gd name="connsiteX7-59" fmla="*/ 2814364 w 2839113"/>
                  <a:gd name="connsiteY7-60" fmla="*/ 2141835 h 2779288"/>
                  <a:gd name="connsiteX8-61" fmla="*/ 2268388 w 2839113"/>
                  <a:gd name="connsiteY8-62" fmla="*/ 2700921 h 2779288"/>
                  <a:gd name="connsiteX9-63" fmla="*/ 184434 w 2839113"/>
                  <a:gd name="connsiteY9-64" fmla="*/ 538873 h 2779288"/>
                  <a:gd name="connsiteX10-65" fmla="*/ 634951 w 2839113"/>
                  <a:gd name="connsiteY10-66" fmla="*/ 0 h 2779288"/>
                  <a:gd name="connsiteX0-67" fmla="*/ 634951 w 2839113"/>
                  <a:gd name="connsiteY0-68" fmla="*/ 0 h 2779288"/>
                  <a:gd name="connsiteX1-69" fmla="*/ 729067 w 2839113"/>
                  <a:gd name="connsiteY1-70" fmla="*/ 3774 h 2779288"/>
                  <a:gd name="connsiteX2-71" fmla="*/ 1172526 w 2839113"/>
                  <a:gd name="connsiteY2-72" fmla="*/ 727041 h 2779288"/>
                  <a:gd name="connsiteX3-73" fmla="*/ 696499 w 2839113"/>
                  <a:gd name="connsiteY3-74" fmla="*/ 987452 h 2779288"/>
                  <a:gd name="connsiteX4-75" fmla="*/ 1804804 w 2839113"/>
                  <a:gd name="connsiteY4-76" fmla="*/ 2170143 h 2779288"/>
                  <a:gd name="connsiteX5-77" fmla="*/ 2030889 w 2839113"/>
                  <a:gd name="connsiteY5-78" fmla="*/ 1788252 h 2779288"/>
                  <a:gd name="connsiteX6-79" fmla="*/ 2814364 w 2839113"/>
                  <a:gd name="connsiteY6-80" fmla="*/ 2141835 h 2779288"/>
                  <a:gd name="connsiteX7-81" fmla="*/ 2268388 w 2839113"/>
                  <a:gd name="connsiteY7-82" fmla="*/ 2700921 h 2779288"/>
                  <a:gd name="connsiteX8-83" fmla="*/ 184434 w 2839113"/>
                  <a:gd name="connsiteY8-84" fmla="*/ 538873 h 2779288"/>
                  <a:gd name="connsiteX9-85" fmla="*/ 634951 w 2839113"/>
                  <a:gd name="connsiteY9-86" fmla="*/ 0 h 2779288"/>
                  <a:gd name="connsiteX0-87" fmla="*/ 634951 w 2839113"/>
                  <a:gd name="connsiteY0-88" fmla="*/ 0 h 2779288"/>
                  <a:gd name="connsiteX1-89" fmla="*/ 729067 w 2839113"/>
                  <a:gd name="connsiteY1-90" fmla="*/ 3774 h 2779288"/>
                  <a:gd name="connsiteX2-91" fmla="*/ 1172526 w 2839113"/>
                  <a:gd name="connsiteY2-92" fmla="*/ 727041 h 2779288"/>
                  <a:gd name="connsiteX3-93" fmla="*/ 696499 w 2839113"/>
                  <a:gd name="connsiteY3-94" fmla="*/ 987452 h 2779288"/>
                  <a:gd name="connsiteX4-95" fmla="*/ 1804804 w 2839113"/>
                  <a:gd name="connsiteY4-96" fmla="*/ 2170143 h 2779288"/>
                  <a:gd name="connsiteX5-97" fmla="*/ 2030889 w 2839113"/>
                  <a:gd name="connsiteY5-98" fmla="*/ 1788252 h 2779288"/>
                  <a:gd name="connsiteX6-99" fmla="*/ 2814364 w 2839113"/>
                  <a:gd name="connsiteY6-100" fmla="*/ 2141835 h 2779288"/>
                  <a:gd name="connsiteX7-101" fmla="*/ 2268388 w 2839113"/>
                  <a:gd name="connsiteY7-102" fmla="*/ 2700921 h 2779288"/>
                  <a:gd name="connsiteX8-103" fmla="*/ 184434 w 2839113"/>
                  <a:gd name="connsiteY8-104" fmla="*/ 538873 h 2779288"/>
                  <a:gd name="connsiteX9-105" fmla="*/ 634951 w 2839113"/>
                  <a:gd name="connsiteY9-106" fmla="*/ 0 h 2779288"/>
                  <a:gd name="connsiteX0-107" fmla="*/ 634951 w 2839113"/>
                  <a:gd name="connsiteY0-108" fmla="*/ 0 h 2779288"/>
                  <a:gd name="connsiteX1-109" fmla="*/ 729067 w 2839113"/>
                  <a:gd name="connsiteY1-110" fmla="*/ 3774 h 2779288"/>
                  <a:gd name="connsiteX2-111" fmla="*/ 1172526 w 2839113"/>
                  <a:gd name="connsiteY2-112" fmla="*/ 727041 h 2779288"/>
                  <a:gd name="connsiteX3-113" fmla="*/ 696499 w 2839113"/>
                  <a:gd name="connsiteY3-114" fmla="*/ 987452 h 2779288"/>
                  <a:gd name="connsiteX4-115" fmla="*/ 1804804 w 2839113"/>
                  <a:gd name="connsiteY4-116" fmla="*/ 2170143 h 2779288"/>
                  <a:gd name="connsiteX5-117" fmla="*/ 2030889 w 2839113"/>
                  <a:gd name="connsiteY5-118" fmla="*/ 1788252 h 2779288"/>
                  <a:gd name="connsiteX6-119" fmla="*/ 2814364 w 2839113"/>
                  <a:gd name="connsiteY6-120" fmla="*/ 2141835 h 2779288"/>
                  <a:gd name="connsiteX7-121" fmla="*/ 2268388 w 2839113"/>
                  <a:gd name="connsiteY7-122" fmla="*/ 2700921 h 2779288"/>
                  <a:gd name="connsiteX8-123" fmla="*/ 184434 w 2839113"/>
                  <a:gd name="connsiteY8-124" fmla="*/ 538873 h 2779288"/>
                  <a:gd name="connsiteX9-125" fmla="*/ 634951 w 2839113"/>
                  <a:gd name="connsiteY9-126" fmla="*/ 0 h 2779288"/>
                  <a:gd name="connsiteX0-127" fmla="*/ 634951 w 2839113"/>
                  <a:gd name="connsiteY0-128" fmla="*/ 0 h 2779288"/>
                  <a:gd name="connsiteX1-129" fmla="*/ 729067 w 2839113"/>
                  <a:gd name="connsiteY1-130" fmla="*/ 3774 h 2779288"/>
                  <a:gd name="connsiteX2-131" fmla="*/ 1172526 w 2839113"/>
                  <a:gd name="connsiteY2-132" fmla="*/ 727041 h 2779288"/>
                  <a:gd name="connsiteX3-133" fmla="*/ 696499 w 2839113"/>
                  <a:gd name="connsiteY3-134" fmla="*/ 987452 h 2779288"/>
                  <a:gd name="connsiteX4-135" fmla="*/ 1804804 w 2839113"/>
                  <a:gd name="connsiteY4-136" fmla="*/ 2170143 h 2779288"/>
                  <a:gd name="connsiteX5-137" fmla="*/ 2030889 w 2839113"/>
                  <a:gd name="connsiteY5-138" fmla="*/ 1788252 h 2779288"/>
                  <a:gd name="connsiteX6-139" fmla="*/ 2814364 w 2839113"/>
                  <a:gd name="connsiteY6-140" fmla="*/ 2141835 h 2779288"/>
                  <a:gd name="connsiteX7-141" fmla="*/ 2268388 w 2839113"/>
                  <a:gd name="connsiteY7-142" fmla="*/ 2700921 h 2779288"/>
                  <a:gd name="connsiteX8-143" fmla="*/ 184434 w 2839113"/>
                  <a:gd name="connsiteY8-144" fmla="*/ 538873 h 2779288"/>
                  <a:gd name="connsiteX9-145" fmla="*/ 634951 w 2839113"/>
                  <a:gd name="connsiteY9-146" fmla="*/ 0 h 2779288"/>
                  <a:gd name="connsiteX0-147" fmla="*/ 634951 w 2839113"/>
                  <a:gd name="connsiteY0-148" fmla="*/ 0 h 2779288"/>
                  <a:gd name="connsiteX1-149" fmla="*/ 1172526 w 2839113"/>
                  <a:gd name="connsiteY1-150" fmla="*/ 727041 h 2779288"/>
                  <a:gd name="connsiteX2-151" fmla="*/ 696499 w 2839113"/>
                  <a:gd name="connsiteY2-152" fmla="*/ 987452 h 2779288"/>
                  <a:gd name="connsiteX3-153" fmla="*/ 1804804 w 2839113"/>
                  <a:gd name="connsiteY3-154" fmla="*/ 2170143 h 2779288"/>
                  <a:gd name="connsiteX4-155" fmla="*/ 2030889 w 2839113"/>
                  <a:gd name="connsiteY4-156" fmla="*/ 1788252 h 2779288"/>
                  <a:gd name="connsiteX5-157" fmla="*/ 2814364 w 2839113"/>
                  <a:gd name="connsiteY5-158" fmla="*/ 2141835 h 2779288"/>
                  <a:gd name="connsiteX6-159" fmla="*/ 2268388 w 2839113"/>
                  <a:gd name="connsiteY6-160" fmla="*/ 2700921 h 2779288"/>
                  <a:gd name="connsiteX7-161" fmla="*/ 184434 w 2839113"/>
                  <a:gd name="connsiteY7-162" fmla="*/ 538873 h 2779288"/>
                  <a:gd name="connsiteX8-163" fmla="*/ 634951 w 2839113"/>
                  <a:gd name="connsiteY8-164" fmla="*/ 0 h 27792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2839113" h="2779288">
                    <a:moveTo>
                      <a:pt x="634951" y="0"/>
                    </a:moveTo>
                    <a:lnTo>
                      <a:pt x="1172526" y="727041"/>
                    </a:lnTo>
                    <a:cubicBezTo>
                      <a:pt x="1061475" y="975770"/>
                      <a:pt x="874225" y="1005423"/>
                      <a:pt x="696499" y="987452"/>
                    </a:cubicBezTo>
                    <a:cubicBezTo>
                      <a:pt x="251073" y="1846230"/>
                      <a:pt x="1559023" y="2431995"/>
                      <a:pt x="1804804" y="2170143"/>
                    </a:cubicBezTo>
                    <a:cubicBezTo>
                      <a:pt x="1811009" y="1988316"/>
                      <a:pt x="1835290" y="1864195"/>
                      <a:pt x="2030889" y="1788252"/>
                    </a:cubicBezTo>
                    <a:lnTo>
                      <a:pt x="2814364" y="2141835"/>
                    </a:lnTo>
                    <a:cubicBezTo>
                      <a:pt x="2940357" y="2610284"/>
                      <a:pt x="2558789" y="2740386"/>
                      <a:pt x="2268388" y="2700921"/>
                    </a:cubicBezTo>
                    <a:cubicBezTo>
                      <a:pt x="1034091" y="3148684"/>
                      <a:pt x="-543194" y="1577028"/>
                      <a:pt x="184434" y="538873"/>
                    </a:cubicBezTo>
                    <a:cubicBezTo>
                      <a:pt x="195816" y="545508"/>
                      <a:pt x="49512" y="10994"/>
                      <a:pt x="63495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</a:ln>
              <a:effectLst/>
            </p:spPr>
            <p:txBody>
              <a:bodyPr vert="horz" wrap="square" lIns="38576" tIns="19288" rIns="38576" bIns="19288" numCol="1" anchor="t" anchorCtr="0" compatLnSpc="1">
                <a:noAutofit/>
              </a:bodyPr>
              <a:lstStyle/>
              <a:p>
                <a:pPr defTabSz="685800">
                  <a:defRPr/>
                </a:pPr>
                <a:endParaRPr lang="en-US" sz="6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7185058" y="3220257"/>
              <a:ext cx="1934551" cy="301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IN" altLang="en-US" sz="505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akashubale.2204@gmail.com</a:t>
              </a:r>
              <a:endParaRPr lang="en-IN" altLang="en-US" sz="50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896485" y="1769110"/>
            <a:ext cx="871855" cy="264795"/>
            <a:chOff x="6710812" y="2144690"/>
            <a:chExt cx="1737360" cy="585431"/>
          </a:xfrm>
        </p:grpSpPr>
        <p:sp>
          <p:nvSpPr>
            <p:cNvPr id="106" name="TextBox 105"/>
            <p:cNvSpPr txBox="1"/>
            <p:nvPr/>
          </p:nvSpPr>
          <p:spPr>
            <a:xfrm>
              <a:off x="6836609" y="2144690"/>
              <a:ext cx="1525122" cy="58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  <a:endParaRPr lang="en-US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6710812" y="2621648"/>
              <a:ext cx="173736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 rot="5400000">
            <a:off x="4006022" y="2391294"/>
            <a:ext cx="120613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851535" y="3014980"/>
            <a:ext cx="2653030" cy="1153160"/>
            <a:chOff x="476720" y="4268820"/>
            <a:chExt cx="3797449" cy="1344291"/>
          </a:xfrm>
        </p:grpSpPr>
        <p:sp>
          <p:nvSpPr>
            <p:cNvPr id="110" name="Rectangle 109"/>
            <p:cNvSpPr/>
            <p:nvPr/>
          </p:nvSpPr>
          <p:spPr>
            <a:xfrm>
              <a:off x="476720" y="4268820"/>
              <a:ext cx="3742020" cy="211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sz="59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76722" y="4536976"/>
              <a:ext cx="3797447" cy="1076134"/>
              <a:chOff x="1061267" y="3258009"/>
              <a:chExt cx="4722597" cy="1338301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61267" y="4337609"/>
                <a:ext cx="4722597" cy="258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endParaRPr lang="en-US" sz="5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205105" y="3258009"/>
                <a:ext cx="3104868" cy="65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79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Internship Training</a:t>
                </a:r>
                <a:endParaRPr lang="en-US" sz="79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IN" altLang="en-US" sz="79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Zanvar Group of Industries Pvt.Ltd</a:t>
                </a:r>
                <a:r>
                  <a:rPr lang="en-US" sz="79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79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IN" altLang="en-US" sz="790" dirty="0">
                    <a:latin typeface="Arial" panose="020B0604020202020204" pitchFamily="34" charset="0"/>
                    <a:cs typeface="Arial" panose="020B0604020202020204" pitchFamily="34" charset="0"/>
                  </a:rPr>
                  <a:t>Jan </a:t>
                </a:r>
                <a:r>
                  <a:rPr lang="en-US" sz="790" dirty="0">
                    <a:latin typeface="Arial" panose="020B0604020202020204" pitchFamily="34" charset="0"/>
                    <a:cs typeface="Arial" panose="020B0604020202020204" pitchFamily="34" charset="0"/>
                  </a:rPr>
                  <a:t>202</a:t>
                </a:r>
                <a:r>
                  <a:rPr lang="en-IN" altLang="en-US" sz="79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US" sz="79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IN" altLang="en-US" sz="790" dirty="0">
                    <a:latin typeface="Arial" panose="020B0604020202020204" pitchFamily="34" charset="0"/>
                    <a:cs typeface="Arial" panose="020B0604020202020204" pitchFamily="34" charset="0"/>
                  </a:rPr>
                  <a:t> May </a:t>
                </a:r>
                <a:r>
                  <a:rPr lang="en-US" sz="790" dirty="0">
                    <a:latin typeface="Arial" panose="020B0604020202020204" pitchFamily="34" charset="0"/>
                    <a:cs typeface="Arial" panose="020B0604020202020204" pitchFamily="34" charset="0"/>
                  </a:rPr>
                  <a:t>2021)</a:t>
                </a:r>
                <a:endParaRPr lang="en-US" sz="79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4" name="Straight Connector 113"/>
          <p:cNvCxnSpPr/>
          <p:nvPr/>
        </p:nvCxnSpPr>
        <p:spPr>
          <a:xfrm>
            <a:off x="4609088" y="3116288"/>
            <a:ext cx="15042" cy="9509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59063" y="3641433"/>
            <a:ext cx="2254271" cy="50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75" dirty="0"/>
              <a:t> </a:t>
            </a:r>
            <a:r>
              <a:rPr lang="en-US" sz="6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Testing , Packaging , Transport of Organic Fertilizers and implemented all basic Agriculture knowledge gain with the a Practical and Industrial viewpoint</a:t>
            </a:r>
            <a:r>
              <a:rPr lang="en-US" sz="675" dirty="0"/>
              <a:t> </a:t>
            </a:r>
            <a:endParaRPr lang="en-IN" sz="675" dirty="0"/>
          </a:p>
        </p:txBody>
      </p:sp>
      <p:pic>
        <p:nvPicPr>
          <p:cNvPr id="117" name="Graphic 116" descr="Informa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42969" y="2632376"/>
            <a:ext cx="106592" cy="152916"/>
          </a:xfrm>
          <a:prstGeom prst="rect">
            <a:avLst/>
          </a:prstGeom>
        </p:spPr>
      </p:pic>
      <p:pic>
        <p:nvPicPr>
          <p:cNvPr id="118" name="Graphic 117" descr="Envelop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1893" y="2447541"/>
            <a:ext cx="159212" cy="159212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971415" y="2571750"/>
            <a:ext cx="163512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altLang="en-US" sz="700" i="1" u="sng">
                <a:solidFill>
                  <a:schemeClr val="accent1"/>
                </a:solidFill>
                <a:sym typeface="+mn-ea"/>
              </a:rPr>
              <a:t>www.linkedin.com/in/akash-ubale-915645180/</a:t>
            </a:r>
            <a:endParaRPr lang="en-IN" altLang="en-US" sz="700" i="1" u="sng" dirty="0">
              <a:solidFill>
                <a:schemeClr val="accent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0" name="AutoShape 2"/>
          <p:cNvSpPr>
            <a:spLocks noChangeAspect="1" noChangeArrowheads="1"/>
          </p:cNvSpPr>
          <p:nvPr/>
        </p:nvSpPr>
        <p:spPr bwMode="auto">
          <a:xfrm>
            <a:off x="3428927" y="2571684"/>
            <a:ext cx="171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7" rIns="51435" bIns="25717" numCol="1" anchor="t" anchorCtr="0" compatLnSpc="1"/>
          <a:lstStyle/>
          <a:p>
            <a:endParaRPr lang="en-IN" sz="1015"/>
          </a:p>
        </p:txBody>
      </p:sp>
      <p:pic>
        <p:nvPicPr>
          <p:cNvPr id="126" name="Picture Placeholder 125" descr="AKASH PHOTO"/>
          <p:cNvPicPr>
            <a:picLocks noChangeAspect="1"/>
          </p:cNvPicPr>
          <p:nvPr>
            <p:ph type="pic" idx="2"/>
          </p:nvPr>
        </p:nvPicPr>
        <p:blipFill>
          <a:blip r:embed="rId5"/>
          <a:stretch>
            <a:fillRect/>
          </a:stretch>
        </p:blipFill>
        <p:spPr>
          <a:xfrm>
            <a:off x="982345" y="588645"/>
            <a:ext cx="84201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413681" y="642938"/>
            <a:ext cx="5766525" cy="6786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-GB" sz="225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KNN Classifier</a:t>
            </a:r>
            <a:endParaRPr sz="26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133575" y="1168200"/>
            <a:ext cx="6459075" cy="31216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Library Used 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from sklearn.neighbors import KNeighborsClassifier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endParaRPr lang="en-GB" sz="1725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Used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0.7946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endParaRPr lang="en-GB" sz="1725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Testing Used</a:t>
            </a: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0.7785</a:t>
            </a:r>
            <a:endParaRPr lang="en-GB"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u="sng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545738" y="642938"/>
            <a:ext cx="5766525" cy="456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/>
            <a:r>
              <a:rPr lang="en-GB" sz="23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Gradient Boosting Classifier</a:t>
            </a:r>
            <a:endParaRPr sz="23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89119" y="1157100"/>
            <a:ext cx="6625800" cy="31216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Library Used: from sklearn.ensemble import GradientBoostingClassifier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Accuracy: 0.8571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GB" sz="17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Testing Accuracy: 0.80</a:t>
            </a: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545738" y="642938"/>
            <a:ext cx="5766525" cy="4014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-GB" sz="235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 Of All Algorithm</a:t>
            </a:r>
            <a:endParaRPr sz="235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178050" y="1099144"/>
            <a:ext cx="6558975" cy="32460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835" y="1639634"/>
            <a:ext cx="5077019" cy="25071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545738" y="642938"/>
            <a:ext cx="5766525" cy="4014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-GB" sz="235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</a:t>
            </a:r>
            <a:endParaRPr sz="235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166931" y="1143619"/>
            <a:ext cx="6547950" cy="3168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en-US" sz="2400" dirty="0"/>
              <a:t>KNN has given the best accuracy 0.7851. Through we conclude the reasons of employer wasting Time.</a:t>
            </a:r>
            <a:endParaRPr lang="en-US" sz="2400" dirty="0"/>
          </a:p>
          <a:p>
            <a:pPr marL="0" indent="0">
              <a:spcAft>
                <a:spcPts val="900"/>
              </a:spcAft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5948" y="493785"/>
            <a:ext cx="5766525" cy="535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sz="4800" dirty="0">
                <a:blipFill dpi="0" rotWithShape="1">
                  <a:blip r:embed="rId1"/>
                  <a:srcRect/>
                  <a:tile tx="6350" ty="-127000" sx="65000" sy="64000" flip="none" algn="tl"/>
                </a:blipFill>
                <a:latin typeface="Calibri" panose="020F0502020204030204"/>
                <a:ea typeface="Calibri" panose="020F0502020204030204"/>
                <a:cs typeface="Calibri" panose="020F0502020204030204"/>
              </a:rPr>
              <a:t>Workflow</a:t>
            </a:r>
            <a:endParaRPr lang="en-GB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65760" y="1387475"/>
            <a:ext cx="5766435" cy="235267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Problem Statement</a:t>
            </a:r>
            <a:endParaRPr lang="en-GB"/>
          </a:p>
          <a:p>
            <a:r>
              <a:rPr lang="en-GB"/>
              <a:t>Attributes</a:t>
            </a:r>
            <a:endParaRPr lang="en-GB"/>
          </a:p>
          <a:p>
            <a:r>
              <a:rPr lang="en-GB"/>
              <a:t>EDA</a:t>
            </a:r>
            <a:endParaRPr lang="en-GB"/>
          </a:p>
          <a:p>
            <a:r>
              <a:rPr lang="en-GB"/>
              <a:t>      Univariate Analysis</a:t>
            </a:r>
            <a:endParaRPr lang="en-GB"/>
          </a:p>
          <a:p>
            <a:r>
              <a:rPr lang="en-GB"/>
              <a:t>      Multivariate Analysis</a:t>
            </a:r>
            <a:endParaRPr lang="en-GB"/>
          </a:p>
          <a:p>
            <a:r>
              <a:rPr lang="en-GB"/>
              <a:t>Data Engineering</a:t>
            </a:r>
            <a:endParaRPr lang="en-GB"/>
          </a:p>
          <a:p>
            <a:r>
              <a:rPr lang="en-GB"/>
              <a:t>Selecting Dependant &amp; independent variable</a:t>
            </a:r>
            <a:endParaRPr lang="en-GB"/>
          </a:p>
          <a:p>
            <a:r>
              <a:rPr lang="en-GB"/>
              <a:t>Standardizing &amp; splitting data</a:t>
            </a:r>
            <a:endParaRPr lang="en-GB"/>
          </a:p>
          <a:p>
            <a:r>
              <a:rPr lang="en-GB"/>
              <a:t>Model Building</a:t>
            </a:r>
            <a:endParaRPr lang="en-GB"/>
          </a:p>
          <a:p>
            <a:r>
              <a:rPr lang="en-GB"/>
              <a:t>Conclusion</a:t>
            </a:r>
            <a:endParaRPr lang="en-GB"/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-314" y="670580"/>
            <a:ext cx="6134400" cy="5670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-GB" sz="23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Statement</a:t>
            </a:r>
            <a:endParaRPr sz="23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61636" y="1143694"/>
            <a:ext cx="6134400" cy="28570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</a:p>
          <a:p>
            <a:pPr marL="0" indent="0">
              <a:spcBef>
                <a:spcPts val="900"/>
              </a:spcBef>
              <a:buNone/>
            </a:pPr>
          </a:p>
          <a:p>
            <a:pPr indent="-300355">
              <a:spcBef>
                <a:spcPts val="900"/>
              </a:spcBef>
              <a:buSzPts val="2700"/>
              <a:buFont typeface="Calibri" panose="020F0502020204030204"/>
              <a:buChar char="●"/>
            </a:pPr>
            <a:r>
              <a:rPr lang="en-GB" sz="20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Its a company analysis where company wants to know the reasons, if employees are absent or not active during working hours and what are the reasons of it. </a:t>
            </a:r>
            <a:endParaRPr sz="20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0" y="642938"/>
            <a:ext cx="6448050" cy="522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-GB" sz="2325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Attributes</a:t>
            </a:r>
            <a:endParaRPr sz="23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0" y="1212638"/>
            <a:ext cx="6737175" cy="32215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</a:p>
          <a:p>
            <a:pPr marL="0" indent="0">
              <a:spcBef>
                <a:spcPts val="900"/>
              </a:spcBef>
              <a:buNone/>
            </a:pPr>
          </a:p>
          <a:p>
            <a:pPr indent="0">
              <a:spcBef>
                <a:spcPts val="900"/>
              </a:spcBef>
              <a:spcAft>
                <a:spcPts val="900"/>
              </a:spcAft>
              <a:buNone/>
            </a:pPr>
            <a:endParaRPr sz="2025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2675" y="1212637"/>
            <a:ext cx="5925412" cy="322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20512" y="150131"/>
            <a:ext cx="6045525" cy="358288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 fontScale="90000"/>
          </a:bodyPr>
          <a:lstStyle/>
          <a:p>
            <a:pPr algn="ctr"/>
            <a:r>
              <a:rPr lang="en-GB" sz="2250" dirty="0"/>
              <a:t>Reasons of Absence </a:t>
            </a:r>
            <a:endParaRPr sz="2250" dirty="0"/>
          </a:p>
        </p:txBody>
      </p:sp>
      <p:graphicFrame>
        <p:nvGraphicFramePr>
          <p:cNvPr id="119" name="Google Shape;119;p18"/>
          <p:cNvGraphicFramePr>
            <a:graphicFrameLocks noChangeAspect="1"/>
          </p:cNvGraphicFramePr>
          <p:nvPr/>
        </p:nvGraphicFramePr>
        <p:xfrm>
          <a:off x="320981" y="721167"/>
          <a:ext cx="6216038" cy="4234507"/>
        </p:xfrm>
        <a:graphic>
          <a:graphicData uri="http://schemas.openxmlformats.org/drawingml/2006/table">
            <a:tbl>
              <a:tblPr>
                <a:noFill/>
                <a:tableStyleId>{427F9449-2B13-43DD-84C2-2D610F247FA4}</a:tableStyleId>
              </a:tblPr>
              <a:tblGrid>
                <a:gridCol w="2926034"/>
                <a:gridCol w="3290004"/>
              </a:tblGrid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1. Disease of Blood</a:t>
                      </a:r>
                      <a:endParaRPr sz="10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15. ChildBirth</a:t>
                      </a:r>
                      <a:endParaRPr sz="1000" dirty="0"/>
                    </a:p>
                  </a:txBody>
                  <a:tcPr marL="68569" marR="68569" marT="68569" marB="68569"/>
                </a:tc>
              </a:tr>
              <a:tr h="4457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2. </a:t>
                      </a:r>
                      <a:r>
                        <a:rPr lang="en-GB" sz="1000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Certain Infectious Disease</a:t>
                      </a:r>
                      <a:endParaRPr lang="en-GB" sz="1000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000" dirty="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16. Condition originating from perinatal period</a:t>
                      </a:r>
                      <a:endParaRPr sz="100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3.  </a:t>
                      </a:r>
                      <a:r>
                        <a:rPr lang="en-GB" sz="1000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Neoplasm</a:t>
                      </a:r>
                      <a:endParaRPr sz="1000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17. Congenital malformations</a:t>
                      </a:r>
                      <a:endParaRPr lang="en-IN" sz="1000" dirty="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4. Metabolic disease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18. Symptoms, Signs and Laboratory findings</a:t>
                      </a:r>
                      <a:endParaRPr sz="1000" dirty="0"/>
                    </a:p>
                  </a:txBody>
                  <a:tcPr marL="68569" marR="68569" marT="68569" marB="68569"/>
                </a:tc>
              </a:tr>
              <a:tr h="291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5. Mental Disorder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19. Injury, Poisoning </a:t>
                      </a:r>
                      <a:endParaRPr sz="100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6. Disease of nervous System</a:t>
                      </a:r>
                      <a:endParaRPr sz="1000" dirty="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20. External Causes of morbidity</a:t>
                      </a:r>
                      <a:endParaRPr sz="100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7. Disease of eye and adnexa</a:t>
                      </a:r>
                      <a:endParaRPr sz="1000" dirty="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21. Factors influencing health status</a:t>
                      </a:r>
                      <a:endParaRPr sz="100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8. Disease of ear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22. Patient follow up</a:t>
                      </a:r>
                      <a:endParaRPr sz="1000" dirty="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9. Disease of circulatory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23. Medical consultations</a:t>
                      </a:r>
                      <a:endParaRPr sz="100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10. Disease of skin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24. Blood Donations</a:t>
                      </a:r>
                      <a:endParaRPr sz="100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11. Disease of respiratory 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25.Laboratory Examinations</a:t>
                      </a:r>
                      <a:endParaRPr sz="100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12.Disease of connection tissue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26. Unjustified absence</a:t>
                      </a:r>
                      <a:endParaRPr sz="100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13.Disease of genitourinary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27. Physiotherapy</a:t>
                      </a:r>
                      <a:endParaRPr sz="1000"/>
                    </a:p>
                  </a:txBody>
                  <a:tcPr marL="68569" marR="68569" marT="68569" marB="68569"/>
                </a:tc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14. Disease of digestive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28.Dental consultation</a:t>
                      </a:r>
                      <a:endParaRPr sz="1000" dirty="0"/>
                    </a:p>
                  </a:txBody>
                  <a:tcPr marL="68569" marR="68569" marT="68569" marB="68569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43888" y="803822"/>
            <a:ext cx="6570225" cy="4862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-GB" sz="2175" dirty="0"/>
              <a:t>EDA</a:t>
            </a:r>
            <a:endParaRPr sz="2175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45738" y="1013068"/>
            <a:ext cx="5766525" cy="16958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900"/>
              </a:spcBef>
              <a:buNone/>
            </a:pPr>
            <a:endParaRPr dirty="0"/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025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Univariate Analysis</a:t>
            </a:r>
            <a:endParaRPr sz="2025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690544"/>
            <a:ext cx="2897026" cy="177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24338" y="642938"/>
            <a:ext cx="3119362" cy="177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2431259"/>
            <a:ext cx="2897025" cy="2069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68813" y="2465888"/>
            <a:ext cx="3015188" cy="199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5625" y="943500"/>
            <a:ext cx="2876363" cy="254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68813" y="943500"/>
            <a:ext cx="3074888" cy="24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3610</Words>
  <Application>WPS Presentation</Application>
  <PresentationFormat>Custom</PresentationFormat>
  <Paragraphs>239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Arial</vt:lpstr>
      <vt:lpstr>Calibri</vt:lpstr>
      <vt:lpstr>Calibri</vt:lpstr>
      <vt:lpstr>Times New Roman</vt:lpstr>
      <vt:lpstr>Segoe UI</vt:lpstr>
      <vt:lpstr>Rockwell</vt:lpstr>
      <vt:lpstr>Microsoft YaHei</vt:lpstr>
      <vt:lpstr>Arial Unicode MS</vt:lpstr>
      <vt:lpstr>Rockwell Condensed</vt:lpstr>
      <vt:lpstr>Wood Type</vt:lpstr>
      <vt:lpstr>ABSENTEEISM  Predicting the reasons of           wasting time during working hours.</vt:lpstr>
      <vt:lpstr>PowerPoint 演示文稿</vt:lpstr>
      <vt:lpstr>Workflow</vt:lpstr>
      <vt:lpstr>Problem Statement</vt:lpstr>
      <vt:lpstr>Attributes</vt:lpstr>
      <vt:lpstr>Reasons of Absence </vt:lpstr>
      <vt:lpstr>EDA</vt:lpstr>
      <vt:lpstr>PowerPoint 演示文稿</vt:lpstr>
      <vt:lpstr>PowerPoint 演示文稿</vt:lpstr>
      <vt:lpstr>Multivariate Analysis</vt:lpstr>
      <vt:lpstr>PowerPoint 演示文稿</vt:lpstr>
      <vt:lpstr>Outliers</vt:lpstr>
      <vt:lpstr>Data Preprocessing</vt:lpstr>
      <vt:lpstr>Independent Variable and Dependent Variable</vt:lpstr>
      <vt:lpstr>Machine Learning Algorithm</vt:lpstr>
      <vt:lpstr>Logistic Regression</vt:lpstr>
      <vt:lpstr>Decision Tree Classifier</vt:lpstr>
      <vt:lpstr>Random Forest Classifier</vt:lpstr>
      <vt:lpstr>Support Vector Classifier</vt:lpstr>
      <vt:lpstr> KNN Classifier</vt:lpstr>
      <vt:lpstr>Gradient Boosting Classifier</vt:lpstr>
      <vt:lpstr>Result Of All Algorithm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ABSENTEEISM  Predicting the reasons of           wasting time during working hours.</dc:title>
  <dc:creator>Vikalp Prajapati</dc:creator>
  <cp:lastModifiedBy>Aakash Ubale</cp:lastModifiedBy>
  <cp:revision>4</cp:revision>
  <dcterms:created xsi:type="dcterms:W3CDTF">2023-01-12T11:04:00Z</dcterms:created>
  <dcterms:modified xsi:type="dcterms:W3CDTF">2023-01-12T14:40:30Z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DB88DC335A3B4137A9B0CE1262CC7911</vt:lpwstr>
  </property>
  <property fmtid="{D5CDD505-2E9C-101B-9397-08002B2CF9AE}" pid="3" name="KSOProductBuildVer">
    <vt:lpwstr>1033-11.2.0.11440</vt:lpwstr>
  </property>
</Properties>
</file>