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72" r:id="rId9"/>
    <p:sldId id="268" r:id="rId10"/>
    <p:sldId id="270" r:id="rId11"/>
    <p:sldId id="263" r:id="rId12"/>
    <p:sldId id="276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1" y="0"/>
            <a:ext cx="95781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73" y="360218"/>
            <a:ext cx="8807594" cy="1627781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Note </a:t>
            </a:r>
            <a:b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IN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431" y="4826675"/>
            <a:ext cx="41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Kale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Satish Kamble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Shraddha Dalal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PGA 33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6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68" y="2613891"/>
            <a:ext cx="3877064" cy="320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6268" y="701964"/>
            <a:ext cx="726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1055" y="3433836"/>
            <a:ext cx="5754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is a matrix used to determine the performance of the classification models for a given set of test data.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2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220" y="120209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220" y="960582"/>
            <a:ext cx="102066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implemented various machine learning algorithms to find the most optimal model. The algorithms are-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Neighbour is a simple algorithm that stores all the available cases and classifies the new data or case based on a similarity measure.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Naive Bayes classifier is a probabilistic machine learning model that's used for classification task.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statistical analysis method to predict a binary outcome, such as yes or no, based on prior observations of a data set.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a very specific type of probability tree that enables you to make a decision about some kind of process.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arenR" startAt="5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classifier that contains a number of decision trees on various subsets of the given dataset and takes the average to improve the predictive accuracy of that dataset.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3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6" y="394692"/>
            <a:ext cx="1021541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simply means combining multiple models. Thus a collection of models is used to make predictions rather than an individual model.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360363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</a:p>
          <a:p>
            <a:pPr marL="1177925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different training subset from sample training data with replacement &amp; the final output is based on majority voting. For example,  Random Forest.</a:t>
            </a:r>
          </a:p>
          <a:p>
            <a:pPr marL="1177925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360363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Pasting</a:t>
            </a:r>
          </a:p>
          <a:p>
            <a:pPr marL="1177925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Sampling is performed without replacement.</a:t>
            </a:r>
          </a:p>
          <a:p>
            <a:pPr marL="1177925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360363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 marL="1177925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 is an ensemble learning method (also known as “meta-learning”) which was initially created to increase the efficiency of binary classifiers. AdaBoost uses an iterative approach to learn from the mistakes of weak classifiers, and turn them into strong ones.</a:t>
            </a:r>
          </a:p>
          <a:p>
            <a:pPr marL="1177925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indent="-360363">
              <a:buFont typeface="+mj-lt"/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</a:t>
            </a:r>
          </a:p>
          <a:p>
            <a:pPr marL="1177925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Algorithm is generally used when we want to decrease the Bias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5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245"/>
            <a:ext cx="9404723" cy="14005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3" y="1477819"/>
            <a:ext cx="3168073" cy="4701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0545" y="3251200"/>
            <a:ext cx="387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accuracies for the different classification algorithms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4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1" y="1483916"/>
            <a:ext cx="678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853248"/>
            <a:ext cx="947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shows that Bagging Classifier outperforms all other machine learning algorithms and gives 100% success rate.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72" y="2730411"/>
            <a:ext cx="4038600" cy="3343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05" y="3168072"/>
            <a:ext cx="466927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2013528"/>
            <a:ext cx="92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Banknote authentication is an important task, It is difficult to manually detect fake bank notes.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analysis Bagging Classifier Gives best accuracy as compared to other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87043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2697154"/>
            <a:ext cx="9404723" cy="1400530"/>
          </a:xfrm>
        </p:spPr>
        <p:txBody>
          <a:bodyPr/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2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9518"/>
            <a:ext cx="9404723" cy="905027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357745"/>
            <a:ext cx="9448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/>
              <a:buChar char="Ø"/>
            </a:pPr>
            <a:endParaRPr lang="en-US" b="1" dirty="0">
              <a:cs typeface="Arial" panose="020B0604020202020204"/>
            </a:endParaRPr>
          </a:p>
          <a:p>
            <a:pPr marL="285750" indent="-285750">
              <a:buFont typeface="Wingdings"/>
              <a:buChar char="Ø"/>
            </a:pPr>
            <a:endParaRPr lang="en-US" b="1" dirty="0">
              <a:cs typeface="Arial" panose="020B060402020202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27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738773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074" y="1745673"/>
            <a:ext cx="92548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use of electronic transactions, cash transactions remain very important in the global market.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continue with smooth cash transactions, entry of forged banknotes in circulation should be preserved.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 drastic increase in the rate of fake notes in the market.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notes are created in all denominations, it’s looks like real which brings the financial market to a low level.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for human-eye to recognize a fake note because they are created with great accuracy to look alike a genuine note.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2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057"/>
            <a:ext cx="9404723" cy="941973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673" y="2105891"/>
            <a:ext cx="925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predict whether the Bank note is real or fake.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learn from the dataset. Therefore, to identify whether a banknote is real or not, we needed a dataset of real as well as fake banknotes along with their different features.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E2505-C0C3-4B72-1734-24492379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69" y="4082756"/>
            <a:ext cx="4732802" cy="22398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138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2152072"/>
            <a:ext cx="93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0582"/>
          <a:stretch/>
        </p:blipFill>
        <p:spPr>
          <a:xfrm>
            <a:off x="8634092" y="2456159"/>
            <a:ext cx="3441346" cy="323229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38303"/>
              </p:ext>
            </p:extLst>
          </p:nvPr>
        </p:nvGraphicFramePr>
        <p:xfrm>
          <a:off x="258618" y="1615491"/>
          <a:ext cx="8155709" cy="485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629">
                  <a:extLst>
                    <a:ext uri="{9D8B030D-6E8A-4147-A177-3AD203B41FA5}">
                      <a16:colId xmlns:a16="http://schemas.microsoft.com/office/drawing/2014/main" val="1453094643"/>
                    </a:ext>
                  </a:extLst>
                </a:gridCol>
                <a:gridCol w="1948103">
                  <a:extLst>
                    <a:ext uri="{9D8B030D-6E8A-4147-A177-3AD203B41FA5}">
                      <a16:colId xmlns:a16="http://schemas.microsoft.com/office/drawing/2014/main" val="510606063"/>
                    </a:ext>
                  </a:extLst>
                </a:gridCol>
                <a:gridCol w="4739977">
                  <a:extLst>
                    <a:ext uri="{9D8B030D-6E8A-4147-A177-3AD203B41FA5}">
                      <a16:colId xmlns:a16="http://schemas.microsoft.com/office/drawing/2014/main" val="3433010229"/>
                    </a:ext>
                  </a:extLst>
                </a:gridCol>
              </a:tblGrid>
              <a:tr h="4057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Type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74040"/>
                  </a:ext>
                </a:extLst>
              </a:tr>
              <a:tr h="9566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Variance finds how each pixel varies from the neighboring pixels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48533"/>
                  </a:ext>
                </a:extLst>
              </a:tr>
              <a:tr h="6670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Skewness is the measure of the lack of symmetry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38557"/>
                  </a:ext>
                </a:extLst>
              </a:tr>
              <a:tr h="8865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Kurtosis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Kurtosis is a measure of whether the data are heavy-tailed or light-tailed relative to a normal distribution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21854"/>
                  </a:ext>
                </a:extLst>
              </a:tr>
              <a:tr h="981491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entropy is a quantity which is used to describe the amount of information which must be coded for, by a compression algorithm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86395"/>
                  </a:ext>
                </a:extLst>
              </a:tr>
              <a:tr h="6965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contains two values 0 representing genuine note and 1 representing fake note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03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245"/>
            <a:ext cx="9404723" cy="140053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6111" y="1421072"/>
            <a:ext cx="447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0" y="2021314"/>
            <a:ext cx="5780728" cy="4599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4290" y="2474508"/>
            <a:ext cx="4424219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plotted Histogram for each column and we can see that perhaps the first two variables have a Gaussian-like distribution.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two input variables may have a skewed distribution.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some outliers in entropy and curtosis as the data is not normalized.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 be sure, we’re going to see that using the boxplot.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9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5" y="1904133"/>
            <a:ext cx="4712855" cy="2806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46" y="1904133"/>
            <a:ext cx="4747492" cy="2806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607290" y="491836"/>
            <a:ext cx="284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2383" y="5396468"/>
            <a:ext cx="472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Handling Outliers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9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oQAAAFzCAYAAACnyBhzAAAAOXRFWHRTb2Z0d2FyZQBNYXRwbG90bGliIHZlcnNpb24zLjUuMiwgaHR0cHM6Ly9tYXRwbG90bGliLm9yZy8qNh9FAAAACXBIWXMAAA9hAAAPYQGoP6dpAAAXuElEQVR4nO3dfWxVhfnA8ecWtC1Y5KWTqSCgSyaKyqCmU3EDzVDmH4LGOSlsbmLCIiYIbJmvgJiQjC3TmU2dQ3QKapyazTmW6Rxuk+jmC2zxhUQ2oxOcCtPitIj0/P5Yen9UREptucDz+SSkvefl3qf31PbrObdtqSiKIgAASKuq0gMAAFBZghAAIDlBCACQnCAEAEhOEAIAJCcIAQCSE4QAAMkJQgCA5Hp2dsfW1tZYt25d1NXVRalU6sqZAADoAkVRxKZNm+KQQw6JqqodnwfsdBCuW7cuBg8e3NndAQDYTV555ZUYNGjQDtd3Ogjr6urKD9CnT5/O3g0AAN2kubk5Bg8eXO62Hel0ELZdJu7Tp48gBADYg+3s5X1+qAQAIDlBCACQnCAEAEhOEAIAJCcIAQCSE4QAAMkJQgCA5AQhAEByghAAIDlBCACQnCAEAEhOEAIAJCcIAQCSE4QAAMkJQgCA5AQhAEByghAAIDlBCACQnCAEAEhOEAIAJCcIAQCSE4QAAMkJQgCA5AQhAEByghAAIDlBCACQXM9KDwCwJyiKIlpaWio9RipFUcTmzZsjIqK6ujpKpVKFJ9q9ampq0n3M7LkEIUBEtLS0xIQJEyo9BoksX748amtrKz0GRIRLxgAA6TlDCPAh74w8L4oqXx673dYtUbf6roiI2HTcVyN67FfhgbpfqfWDOGDVnZUeA7bjKx7AhxRVPVPEyR6lx34pnvOi0gPADrhkDACQnCAEAEhOEAIAJCcIAQCSE4QAAMkJQgCA5AQhAEByghAAIDlBCACQnCAEAEhOEAIAJCcIAQCSE4QAAMkJQgCA5AQhAEByghAAIDlBCACQnCAEAEhOEAIAJCcIAQCSE4QAAMkJQgCA5AQhAEByghAAIDlBCACQnCAEAEhOEAIAJCcIAQCSE4QAAMkJQgCA5AQhAEByghAAIDlBCACQnCAEAEhOEAIAJCcIAQCSE4QAAMkJQgCA5AQhAEByghAAIDlBCACQnCAEAEhOEAIAJCcIAQCSE4QAAMkJQgCA5AQhAEByghAAIDlBCACQnCAEAEhOEAIAJCcIAQCSE4QAAMkJQgCA5AQhAEByghAAILmelR4go6IooqWlJSIiampqolQqVXgiAKC77cnf/50hrICWlpaYMGFCTJgwofyJAQDs2/bk7/+CEAAgOUEIAJCcIAQASE4QAgAkJwgBAJIThAAAyQlCAIDkBCEAQHKCEAAgOUEIAJCcIAQASE4QAgAkJwgBAJIThAAAyQlCAIDkBCEAQHKCEAAgOUEIAJCcIAQASE4QAgAkJwgBAJIThAAAyQlCAIDkBCEAQHKCEAAgOUEIAJCcIAQASE4QAgAkJwgBAJIThAAAyQlCAIDkBCEAQHKCEAAgOUEIAJCcIAQASE4QAgAkJwgBAJIThAAAyQlCAIDkBCEAQHKCEAAgOUEIAJCcIAQASE4QAgAkJwgBAJIThAAAyQlCAIDkBCEAQHKCEAAgOUEIAJCcIAQASE4QAgAkJwgBAJIThAAAyQlCAIDkBCEAQHKCEAAgub0mCBcvXhynnHJKLF68OFauXBnnnnturFy5st37H9a2bt68eTFu3Lg444wzdrjdxIkTY+LEiR+5fvHixeX9Fy9eHOeee275bdv2bY/1UetnzJgRY8eOjRkzZsTixYvjjDPO6PonCACgk0pFURSd2bG5uTkOPPDAePvtt6NPnz5dPVc7b731Vpx11lnR2toapVIp+vXrFxs3bowBAwZERMSGDRuivr4+7rjjjqipqYmIiJaWlpgyZUq8+eab7e6rf//+sWzZsnbbNTU1xYYNGyIiYsCAAbF06dLy+rfeeismTZoUbU9TqVSKoiiiqqoqWltbo76+Pn72s5/FtGnT4s033ywvb3vbr1+/+M9//rPDj2358uVRW1vbtU8YsMvee++9mDBhQkREbBo1NaLHfhWeKIGtW6Lu6dsjItFzvs3H7Ot/Ptt+ndldx7+jvbZXnCG88soro7W1NSIiiqKIjRs3RsT/QrAt5DZs2BDLli0r77N06dLyum1t3LjxY7f78P1ceeWVsW0zt73fNs+GDRviyiuvLN9H2/K2tx8XgwAAe4KelR5gZ5588sn4+9//vtPtiqKIZcuWxfjx4yMiYtmyZbGjk5933HFHebulS5dut37p0qUxfvz4eO2113b62EVRdGi+HXniiSeisbGx0/sDXaOlpeX/b3Tuwgns3DafW+0+50hh22PeyQu03abDQbh58+bYvHlz+XZzc3O3DLSt1tbWuPrqqzu8fVEUce2110apVNrp/V577bVRFEX5TN62tm7dGtdee2288MILuzzzrpo3b163Pwawi1o/iIj9Kz0F+6LWD8rvTpo0qYKDUGmbN2+OXr16VXqMsg4H4cKFC2P+/PndOct2nnjiiV0Kz61bt8aTTz7ZoW13tl1H7wcAYG/X4SC89NJLY9asWeXbzc3NMXjw4G4Zqk1jY2P06dOnw1HYo0ePGDVqVEREPP3007F169YdbtvQ0BBFUcRTTz31keuPP/74eP755+Odd97Z9cF3QV1dXdx1111RVbVXvJwT9lktLS3/f8amao9/NQ17q20+t+6///7yDzCSw7ZfZ6qrqys8TXsd/qpXXV2924evqqqKq666KubMmdOh7UulUsycOTOKooivf/3rH3u/l1xySRRFEV/72te2u2zco0ePmDlzZqxfv77Dj91Zl112WfTu3btbHwPYRTt52Ql02jafWzU1NX7KOLGdvbxtd9vjT0s1NDTEMcccs9PtSqVSTJ48OQ499NAYNGhQTJ48eYdP9pQpU8rbNTU1bbe+qakpDj300A49dqlUimOOOabTB3bkyJGd2g8AoKvs8UEYEbFgwYLyJdWqqqro379/RETU19eXfxdhfX19TJ48ubxPU1NTed22BgwY8LHbffh+FixY0C722t5vm6e+vj4WLFhQvo9t54yI8qwAAHuqvSII+/btG01NTVFVVRVNTU0xZ86cGDhwYMyaNStmz54dAwcOjEsuuaTdazFqampi1qxZMXDgwBg7dmyUSqXo3bt3zJ49e7vtZs+eHX379o2+ffvGrFmz2q3v27dvTJkypbz/lClTYuDAgdHU1FR+3Lb9tl3e9nbOnDkxYsSIiIgYMWJETJ061esFAYA9yl7xl0r2NZX4TeXAx/OXSirAXyrx9T8Zf6kEAIA9liAEAEhOEAIAJCcIAQCSE4QAAMkJQgCA5AQhAEByghAAIDlBCACQnCAEAEhOEAIAJCcIAQCSE4QAAMkJQgCA5AQhAEByghAAIDlBCACQnCAEAEhOEAIAJCcIAQCSE4QAAMkJQgCA5AQhAEByghAAIDlBCACQnCAEAEhOEAIAJCcIAQCSE4QAAMkJQgCA5AQhAEByghAAIDlBCACQnCAEAEhOEAIAJCcIAQCSE4QAAMkJQgCA5AQhAEByghAAIDlBCACQnCAEAEhOEAIAJCcIAQCSE4QAAMkJQgCA5AQhAEByghAAIDlBCACQnCAEAEhOEAIAJCcIAQCSE4QAAMkJQgCA5AQhAEByPSs9QEY1NTWxfPny8vsAwL5vT/7+LwgroFQqRW1tbaXHAAB2oz35+79LxgAAyQlCAIDkBCEAQHKCEAAgOUEIAJCcIAQASE4QAgAkJwgBAJIThAAAyQlCAIDkBCEAQHKCEAAgOUEIAJCcIAQASE4QAgAkJwgBAJIThAAAyQlCAIDkBCEAQHKCEAAgOUEIAJCcIAQASE4QAgAkJwgBAJIThAAAyQlCAIDkBCEAQHKCEAAgOUEIAJCcIAQASE4QAgAkJwgBAJIThAAAyQlCAIDkBCEAQHKCEAAgOUEIAJCcIAQASE4QAgAkJwgBAJIThAAAyQlCAIDkBCEAQHKCEAAgOUEIAJCcIAQASE4QAgAkJwgBAJIThAAAyQlCAIDkBCEAQHKCEAAgOUEIAJCcIAQASE4QAgAkJwgBAJIThAAAyfWs9AAAe5pS6wdRVHqIDLZu+ej392Gl1g8qPQJ8JEEI8CEHrLqz0iOkU7f6rkqPAKm5ZAwAkJwzhAARUVNTE8uXL6/0GKkURRGbN2+OiIjq6uoolUoVnmj3qqmpqfQIUCYIASKiVCpFbW1tpcdIp1evXpUeAQiXjAEA0hOEAADJCUIAgOQEIQBAcoIQACA5QQgAkJwgBABIThACACQnCAEAkhOEAADJCUIAgOQEIQBAcoIQACA5QQgAkJwgBABIThACACQnCAEAkhOEAADJCUIAgOQEIQBAcoIQACA5QQgAkJwgBABIThACACQnCAEAkhOEAADJCUIAgOR6dnbHoigiIqK5ubnLhgEAoOu0dVpbt+1Ip4Nw06ZNERExePDgzt4FAAC7waZNm+LAAw/c4fpSsbNk3IHW1tZYt25d1NXVRalU6vSA+4Lm5uYYPHhwvPLKK9GnT59Kj0M3c7xzcbzzccxz2dePd1EUsWnTpjjkkEOiqmrHrxTs9BnCqqqqGDRoUGd33yf16dNnn/xk4qM53rk43vk45rnsy8f7484MtvFDJQAAyQlCAIDkBGEXqK6ujrlz50Z1dXWlR2E3cLxzcbzzccxzcbz/p9M/VAIAwL7BGUIAgOQEIQBAcoIQACA5QQgAkJwg7AYPPvhgNDY2Rm1tbdTX18dZZ51V6ZHoZps3b46RI0dGqVSKVatWVXocuslLL70UF1xwQQwbNixqa2vjiCOOiLlz58b7779f6dHoIj/5yU9i2LBhUVNTE6NHj44//elPlR6JbrBw4cI4/vjjo66uLg466KCYOHFirFmzptJjVZQg7GL33ntvTJ06Nb7xjW/E6tWr47HHHovJkydXeiy62Xe+85045JBDKj0G3eyFF16I1tbWuOmmm+LZZ5+NH/7wh3HjjTfGZZddVunR6AJ33313zJw5My6//PJ45pln4uSTT44JEybEyy+/XOnR6GKPPvpoXHTRRfH444/HQw89FB988EGMHz8+/vvf/1Z6tIrxa2e60AcffBBDhw6N+fPnxwUXXFDpcdhNli9fHrNmzYp77703jj766HjmmWdi5MiRlR6L3WTRokVxww03xD/+8Y9Kj8In1NjYGKNGjYobbrihvGz48OExceLEWLhwYQUno7u98cYbcdBBB8Wjjz4aX/jCFyo9TkU4Q9iFnn766Xj11VejqqoqPve5z8XBBx8cEyZMiGeffbbSo9FN/v3vf8eFF14Yt99+e/Tq1avS41ABb7/9dvTv37/SY/AJvf/++/HUU0/F+PHj2y0fP358rFy5skJTsbu8/fbbERGp/1sWhF2o7QzBvHnz4oorrohf//rX0a9fv/jiF78YGzdurPB0dLWiKOL888+P6dOnR0NDQ6XHoQLWrl0b119/fUyfPr3So/AJvfnmm7F169YYOHBgu+UDBw6M1157rUJTsTsURRGzZs2KMWPGxIgRIyo9TsUIwg6YN29elEqlj/335JNPRmtra0REXH755XH22WfH6NGjY8mSJVEqleKee+6p8EdBR3X0eF9//fXR3Nwcl156aaVH5hPq6DHf1rp16+L000+Pc845J6ZNm1ahyelqpVKp3e2iKLZbxr5lxowZ8be//S3uvPPOSo9SUT0rPcDeYMaMGfHVr371Y7cZOnRobNq0KSIijjrqqPLy6urqOPzww70oeS/S0eN9zTXXxOOPP77d379saGiIpqamuO2227pzTLpQR495m3Xr1sW4cePihBNOiJ/+9KfdPB27Q319ffTo0WO7s4Gvv/76dmcN2XdcfPHF8atf/Sr++Mc/xqBBgyo9TkUJwg6or6+P+vr6nW43evToqK6ujjVr1sSYMWMiImLLli3x0ksvxZAhQ7p7TLpIR4/3j370o7jmmmvKt9etWxennXZa3H333dHY2NidI9LFOnrMIyJeffXVGDduXPkKQFWVCy37gv333z9Gjx4dDz30UEyaNKm8/KGHHoozzzyzgpPRHYqiiIsvvjjuv//+WLFiRQwbNqzSI1WcIOxCffr0ienTp8fcuXNj8ODBMWTIkFi0aFFERJxzzjkVno6udthhh7W7fcABB0RExBFHHJH+/zT3VevWrYuxY8fGYYcdFt///vfjjTfeKK/79Kc/XcHJ6AqzZs2KqVOnRkNDQ/ns78svv+w1ovugiy66KJYtWxa//OUvo66urnxm+MADD4za2toKT1cZgrCLLVq0KHr27BlTp06N9957LxobG+ORRx6Jfv36VXo04BP63e9+Fy+++GK8+OKL20W/3+C19zv33HNjw4YNcfXVV8f69etjxIgR8Zvf/MYVnn1Q268WGjt2bLvlS5YsifPPP3/3D7QH8HsIAQCS8+IXAIDkBCEAQHKCEAAgOUEIAJCcIAQASE4QAgAkJwgBAJIThAAAyQlCII158+bFyJEjKz0GwB5HEAJ8yJYtWyo9AsBuJQiBvUZRFPG9730vDj/88KitrY3jjjsufvGLX0RExIoVK6JUKsXvf//7aGhoiF69esWJJ54Ya9asiYiIW2+9NebPnx+rV6+OUqkUpVIpbr311oiIKJVKceONN8aZZ54ZvXv3jmuuuSYi/vf3To844ojYf//947Of/Wzcfvvt7eYplUpxww03xIQJE6K2tjaGDRsW99xzT3n9KaecEjNmzGi3z4YNG6K6ujoeeeSR7nqaAHZdAbCXuOyyy4ojjzyy+O1vf1usXbu2WLJkSVFdXV2sWLGi+MMf/lBERNHY2FisWLGiePbZZ4uTTz65OPHEE4uiKIp33323mD17dnH00UcX69evL9avX1+8++67RVEURUQUBx10ULF48eJi7dq1xUsvvVTcd999xX777Vf8+Mc/LtasWVP84Ac/KHr06FE88sgj5XkiohgwYEBx8803F2vWrCmuuOKKokePHsVzzz1XFEVRLF26tOjXr1/R0tJS3ue6664rhg4dWrS2tu7GZw7g4wlCYK/wzjvvFDU1NcXKlSvbLb/ggguK8847rxyEDz/8cHndgw8+WERE8d577xVFURRz584tjjvuuO3uOyKKmTNntlt24oknFhdeeGG7Zeecc07x5S9/ud1+06dPb7dNY2Nj8a1vfasoiqJoaWkp+vfvX9x9993l9SNHjizmzZu3Cx85QPdzyRjYKzz33HPR0tISX/rSl+KAAw4o//v5z38ea9euLW937LHHlt8/+OCDIyLi9ddf3+n9NzQ0tLv9/PPPx0knndRu2UknnRTPP/98u2UnnHDCdrfbtqmuro4pU6bELbfcEhERq1atitWrV8f555+/03kAdqeelR4AoCNaW1sjIuLBBx+MQw89tN266urqchTut99+5eWlUqndvh+nd+/e2y1r279NURTbLfso224zbdq0GDlyZPzrX/+KW265JU499dQYMmTITu8DYHdyhhDYKxx11FFRXV0dL7/8cnzmM59p92/w4MEduo/9998/tm7d2qFthw8fHn/+85/bLVu5cmUMHz683bLHH398u9tHHnlk+fYxxxwTDQ0NcfPNN8eyZcvim9/8ZoceH2B3coYQ2CvU1dXFnDlz4pJLLonW1tYYM2ZMNDc3x8qVK+OAAw7o0Fm3oUOHxj//+c9YtWpVDBo0KOrq6qK6uvojt/32t78dX/nKV2LUqFFx6qmnxgMPPBD33XdfPPzww+22u+eee6KhoSHGjBkTS5cujb/85S+xePHidttMmzYtZsyYEb169YpJkyZ1/kkA6CbOEAJ7jQULFsRVV10VCxcujOHDh8dpp50WDzzwQAwbNqxD+5999tlx+umnx7hx4+JTn/pU3HnnnTvcduLEiXHdddfFokWL4uijj46bbroplixZEmPHjm233fz58+Ouu+6KY489Nm677bZYunRpHHXUUe22Oe+886Jnz54xefLkqKmp2eWPG6C7lYqiKCo9BMDeqFQqxf333x8TJ0782O1eeeWVGDp0aPz1r3+NUaNG7Z7hAHaBS8YA3WTLli2xfv36+O53vxuf//znxSCwx3LJGKCbPPbYYzFkyJB46qmn4sYbb6z0OAA75JIxAEByzhACACQnCAEAkhOEAADJCUIAgOQEIQBAcoIQACA5QQgAkJwgBABIThACACT3f0RUwflSG+XHAAAAAElFTkSuQmCC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2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1570180"/>
            <a:ext cx="4701309" cy="3112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327" y="1570180"/>
            <a:ext cx="4701309" cy="3112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8292" y="5458690"/>
            <a:ext cx="435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Handling Outliers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2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7" y="1440873"/>
            <a:ext cx="5733443" cy="5015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47283" y="591128"/>
            <a:ext cx="370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45746" y="1764145"/>
            <a:ext cx="4692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visible from the output that entropy and variance have a slight linear correlation.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there is an inverse linear correlation between the curtosis and skewness.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can see that the values for curtosis and entropy are slightly higher for real banknotes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values for skewness and variance are higher for the fake banknotes.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33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3652</TotalTime>
  <Words>547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Ion</vt:lpstr>
      <vt:lpstr>Bank Note  Authentication</vt:lpstr>
      <vt:lpstr>Agenda</vt:lpstr>
      <vt:lpstr>Introduction</vt:lpstr>
      <vt:lpstr>Problem Statement</vt:lpstr>
      <vt:lpstr>Attribute Information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Report</vt:lpstr>
      <vt:lpstr>Result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Note Authentication</dc:title>
  <dc:creator>Admin</dc:creator>
  <cp:lastModifiedBy>Admin</cp:lastModifiedBy>
  <cp:revision>75</cp:revision>
  <dcterms:created xsi:type="dcterms:W3CDTF">2022-12-04T14:49:17Z</dcterms:created>
  <dcterms:modified xsi:type="dcterms:W3CDTF">2022-12-11T14:43:08Z</dcterms:modified>
</cp:coreProperties>
</file>