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7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429D-1503-47B5-A679-BE3E0012D8AC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5D4-6CAC-4C4D-9B0A-33544A573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0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91129" y="2558776"/>
            <a:ext cx="774282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600" kern="100" dirty="0">
                <a:latin typeface="Centaur" panose="02030504050205020304" pitchFamily="18" charset="0"/>
                <a:cs typeface="Times New Roman" panose="02020603050405020304" pitchFamily="18" charset="0"/>
              </a:rPr>
              <a:t>OJ Coder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3808" y="4949435"/>
            <a:ext cx="611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OJ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平台答案查询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5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Centaur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Xiaowei</dc:creator>
  <cp:lastModifiedBy>Li Xiaowei</cp:lastModifiedBy>
  <cp:revision>4</cp:revision>
  <dcterms:created xsi:type="dcterms:W3CDTF">2017-05-27T05:19:23Z</dcterms:created>
  <dcterms:modified xsi:type="dcterms:W3CDTF">2017-05-27T06:04:25Z</dcterms:modified>
</cp:coreProperties>
</file>