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366C5-B9C6-C262-2E79-345B030AC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4AA00-BAC5-BB72-DCCA-532054BC4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65E8C-287A-7454-5A66-703E1675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0617-79B3-47C9-B6C3-4A2FF49C3A73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8E5E0-1BCD-F317-A271-337FEED5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78D9A-9F7D-E41C-B1E7-FEF9F50A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6F6F-D06C-4B60-BD12-38CF19205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8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09C63-09C6-7154-51ED-CBD9B2BE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58FFC-861C-2D7D-0FAE-75F9F2142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A6D9D-4107-6DD6-701E-6E7DF105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0617-79B3-47C9-B6C3-4A2FF49C3A73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DAFE3-28CE-AE01-76C8-7A4319A1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8FE12E-7E1E-F54B-4E66-BD0E5B31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6F6F-D06C-4B60-BD12-38CF19205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5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E28487-8C49-41FE-156E-F46BFB8ED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EBD8FD-0FA2-50D3-AFA4-0D9DDAF89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1A314-F4D2-4F59-6B69-19D032FE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0617-79B3-47C9-B6C3-4A2FF49C3A73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ADA74-BFFF-5DCA-0DF2-1D34EA3C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497B5-E52C-8B30-FAAF-E3907868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6F6F-D06C-4B60-BD12-38CF19205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22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3758-F249-8001-0CE4-55F60DB3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2F010-08C1-D12E-65EF-FC2D84B11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768B8-790F-1D30-B47A-5FBAFE51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0617-79B3-47C9-B6C3-4A2FF49C3A73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702813-DB30-2E89-AF14-12A45D23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4E6-0A02-62E2-6124-F14FD14E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6F6F-D06C-4B60-BD12-38CF19205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41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4BED8-8104-3284-0119-A1D1205B2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09ADFA-49D6-7F2E-D3A4-6B065F18F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CFF8B-0D99-AC94-9B7E-E0DE0AA3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0617-79B3-47C9-B6C3-4A2FF49C3A73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0D6E7-EF53-EF44-500C-0A8500AE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696165-7471-1AA6-50DC-4EBE484C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6F6F-D06C-4B60-BD12-38CF19205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2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B2666-48AB-60C4-82BB-E5F39C44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C4F1B-AC21-386F-F92C-EC93A12CC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AFA902-817D-89F1-49FD-84F87F3B1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29C847-AC62-8C6E-529C-A5D33209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0617-79B3-47C9-B6C3-4A2FF49C3A73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434881-FF6E-5805-69AF-5E933D0E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5BF4F6-A96A-1D1F-E168-9CB2AE17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6F6F-D06C-4B60-BD12-38CF19205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07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74B8C-5885-50A9-B76A-7B51A308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0AEC18-1D42-55B0-4BE5-5BA4FFBAE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3D8A51-CA6A-46D7-E8EA-1FD6A7548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FF8714-5101-C195-B3A3-617142BC4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D030A3-5799-E845-EAA8-84EFA15EA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E2CA7C-3EB3-818E-EE6D-BCE2317E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0617-79B3-47C9-B6C3-4A2FF49C3A73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84789B-7462-5F80-AC90-590B3709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7840B7-5B72-CFB1-B2DF-813BE7BF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6F6F-D06C-4B60-BD12-38CF19205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2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85057-1045-2987-B081-161B0DBE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1F0046-51AD-58D8-6A73-2ACA3BFC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0617-79B3-47C9-B6C3-4A2FF49C3A73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351BBB-ED1E-7CEB-501B-168F88CB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B7726B-E659-2A9A-3299-8BA41318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6F6F-D06C-4B60-BD12-38CF19205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D5FCB5-8151-A840-1D2B-540129E9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0617-79B3-47C9-B6C3-4A2FF49C3A73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11EEFF-BEFB-BF9D-48BB-6E41C1F1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7EB5D0-1EFE-C086-86AE-478A9576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6F6F-D06C-4B60-BD12-38CF19205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2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D3725-9D4D-236B-540F-B8404880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F31E2-7719-5BF8-7126-E92DB705A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E49474-9CBD-5865-C774-F76729DA1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A7A6E-82A4-784A-54B6-2649ADA9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0617-79B3-47C9-B6C3-4A2FF49C3A73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BAA1AB-A6AA-9445-F883-0C63F003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B44468-A714-90CC-1B30-EF30FEA0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6F6F-D06C-4B60-BD12-38CF19205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02F57-4543-0C5E-62EE-5CE54D2E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7EAD9D-7192-04E0-1E16-77E71E69E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A3208D-0052-92AA-2FB8-27D3BD810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F5FBE5-3585-4931-C67A-95D4CADB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0617-79B3-47C9-B6C3-4A2FF49C3A73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EB835C-231F-9F6B-CA9A-351B00E8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BE1AB-579B-67A0-5B6F-457181C8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6F6F-D06C-4B60-BD12-38CF19205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2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7E39B4-51BA-697D-40CB-9091A5EAE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4045C-A9F4-BCD7-6B84-64E7556B3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D0578-7E36-2463-E3A5-EDD69A207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0617-79B3-47C9-B6C3-4A2FF49C3A73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77B33-2474-DBFB-08ED-131A50718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4CDBF-0294-8C0A-2CEE-2BBB80904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26F6F-D06C-4B60-BD12-38CF19205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1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t.io/download" TargetMode="External"/><Relationship Id="rId2" Type="http://schemas.openxmlformats.org/officeDocument/2006/relationships/hyperlink" Target="https://www.qt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dk.java.net/java-se-ri/11-MR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vlink/qgroundcontrol.git" TargetMode="External"/><Relationship Id="rId2" Type="http://schemas.openxmlformats.org/officeDocument/2006/relationships/hyperlink" Target="https://github.com/mavlink/qgroundcontro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55DBA-2F70-C82C-3588-45F4FECBA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QGroundControl</a:t>
            </a:r>
            <a:r>
              <a:rPr lang="en-US" altLang="ko-KR" sz="3200" dirty="0"/>
              <a:t> </a:t>
            </a:r>
            <a:r>
              <a:rPr lang="ko-KR" altLang="en-US" sz="3200" dirty="0"/>
              <a:t>개발환경 설정 및 빌드 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49D3D7-6ACA-DF17-A527-A75C6D3655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89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51787-0B8C-7BB6-1B43-9ABFC7A1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6. </a:t>
            </a:r>
            <a:r>
              <a:rPr lang="ko-KR" altLang="en-US" sz="2400" dirty="0"/>
              <a:t>빌드 전 세팅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88689-09D5-E685-A141-866465E6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1251"/>
            <a:ext cx="10515600" cy="52509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왼쪽 메뉴 중 </a:t>
            </a:r>
            <a:r>
              <a:rPr lang="en-US" altLang="ko-KR" sz="1400" dirty="0"/>
              <a:t>Projects</a:t>
            </a:r>
            <a:r>
              <a:rPr lang="ko-KR" altLang="en-US" sz="1400" dirty="0"/>
              <a:t>를 클릭해서 들어가 줍니다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상단에 있는 </a:t>
            </a:r>
            <a:r>
              <a:rPr lang="en-US" altLang="ko-KR" sz="1400" dirty="0"/>
              <a:t>Build directory</a:t>
            </a:r>
            <a:r>
              <a:rPr lang="ko-KR" altLang="en-US" sz="1400" dirty="0"/>
              <a:t>는 이제 빌드한 파일을 저장하는 곳입니다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밑에 있는 </a:t>
            </a:r>
            <a:r>
              <a:rPr lang="en-US" altLang="ko-KR" sz="1400" dirty="0"/>
              <a:t>Build Steps</a:t>
            </a:r>
            <a:r>
              <a:rPr lang="ko-KR" altLang="en-US" sz="1400" dirty="0"/>
              <a:t>중 </a:t>
            </a:r>
            <a:r>
              <a:rPr lang="en-US" altLang="ko-KR" sz="1400" dirty="0" err="1"/>
              <a:t>qmake</a:t>
            </a:r>
            <a:r>
              <a:rPr lang="ko-KR" altLang="en-US" sz="1400" dirty="0"/>
              <a:t>의 </a:t>
            </a:r>
            <a:r>
              <a:rPr lang="en-US" altLang="ko-KR" sz="1400" dirty="0"/>
              <a:t>Details</a:t>
            </a:r>
            <a:r>
              <a:rPr lang="ko-KR" altLang="en-US" sz="1400" dirty="0"/>
              <a:t>에 들어갑니다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3-1. </a:t>
            </a:r>
            <a:r>
              <a:rPr lang="ko-KR" altLang="en-US" sz="1400" dirty="0"/>
              <a:t>하단의 </a:t>
            </a:r>
            <a:r>
              <a:rPr lang="en-US" altLang="ko-KR" sz="1400" dirty="0"/>
              <a:t>ABIs</a:t>
            </a:r>
            <a:r>
              <a:rPr lang="ko-KR" altLang="en-US" sz="1400" dirty="0"/>
              <a:t>에 </a:t>
            </a:r>
            <a:r>
              <a:rPr lang="en-US" altLang="ko-KR" sz="1400" dirty="0"/>
              <a:t>arm64-v8a</a:t>
            </a:r>
            <a:r>
              <a:rPr lang="ko-KR" altLang="en-US" sz="1400" dirty="0"/>
              <a:t>만 체크합니다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4.    Build Steps </a:t>
            </a:r>
            <a:r>
              <a:rPr lang="ko-KR" altLang="en-US" sz="1400" dirty="0"/>
              <a:t>중 </a:t>
            </a:r>
            <a:r>
              <a:rPr lang="en-US" altLang="ko-KR" sz="1400" dirty="0"/>
              <a:t>Build Android APK </a:t>
            </a:r>
            <a:r>
              <a:rPr lang="ko-KR" altLang="en-US" sz="1400" dirty="0"/>
              <a:t>의 </a:t>
            </a:r>
            <a:r>
              <a:rPr lang="en-US" altLang="ko-KR" sz="1400" dirty="0"/>
              <a:t>Details</a:t>
            </a:r>
            <a:r>
              <a:rPr lang="ko-KR" altLang="en-US" sz="1400" dirty="0"/>
              <a:t>에 들어갑니다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4-1</a:t>
            </a:r>
            <a:r>
              <a:rPr lang="ko-KR" altLang="en-US" sz="1400" dirty="0"/>
              <a:t> </a:t>
            </a:r>
            <a:r>
              <a:rPr lang="en-US" altLang="ko-KR" sz="1400" dirty="0"/>
              <a:t>. </a:t>
            </a:r>
            <a:r>
              <a:rPr lang="ko-KR" altLang="en-US" sz="1400" dirty="0"/>
              <a:t>가장 상단에 있는 </a:t>
            </a:r>
            <a:r>
              <a:rPr lang="en-US" altLang="ko-KR" sz="1400" dirty="0"/>
              <a:t>Application Signature</a:t>
            </a:r>
            <a:r>
              <a:rPr lang="ko-KR" altLang="en-US" sz="1400" dirty="0"/>
              <a:t>에서 밑에 </a:t>
            </a:r>
            <a:r>
              <a:rPr lang="en-US" altLang="ko-KR" sz="1400" dirty="0"/>
              <a:t>Create </a:t>
            </a:r>
            <a:r>
              <a:rPr lang="ko-KR" altLang="en-US" sz="1400" dirty="0"/>
              <a:t>버튼을 클릭한다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4-2.  password</a:t>
            </a:r>
            <a:r>
              <a:rPr lang="ko-KR" altLang="en-US" sz="1400" dirty="0"/>
              <a:t>와 </a:t>
            </a:r>
            <a:r>
              <a:rPr lang="en-US" altLang="ko-KR" sz="1400" dirty="0"/>
              <a:t>Alias name</a:t>
            </a:r>
            <a:r>
              <a:rPr lang="ko-KR" altLang="en-US" sz="1400" dirty="0"/>
              <a:t>은 원하는 대로 저장하면 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맨 밑은 </a:t>
            </a:r>
            <a:r>
              <a:rPr lang="en-US" altLang="ko-KR" sz="1400" dirty="0"/>
              <a:t>KR </a:t>
            </a:r>
            <a:r>
              <a:rPr lang="ko-KR" altLang="en-US" sz="1400" dirty="0"/>
              <a:t>고정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4-3.  Save</a:t>
            </a:r>
            <a:r>
              <a:rPr lang="ko-KR" altLang="en-US" sz="1400" dirty="0"/>
              <a:t>하면 위치를 </a:t>
            </a:r>
            <a:r>
              <a:rPr lang="ko-KR" altLang="en-US" sz="1400" dirty="0" err="1"/>
              <a:t>지정해야하는데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되도록이면 </a:t>
            </a:r>
            <a:r>
              <a:rPr lang="en-US" altLang="ko-KR" sz="1400" dirty="0"/>
              <a:t>\</a:t>
            </a:r>
            <a:r>
              <a:rPr lang="en-US" altLang="ko-KR" sz="1400" dirty="0" err="1"/>
              <a:t>qgroundcontrol</a:t>
            </a:r>
            <a:r>
              <a:rPr lang="en-US" altLang="ko-KR" sz="1400" dirty="0"/>
              <a:t>\android</a:t>
            </a:r>
            <a:r>
              <a:rPr lang="ko-KR" altLang="en-US" sz="1400" dirty="0"/>
              <a:t> 폴더 안에 저장한다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기존에 설치되어 있는 </a:t>
            </a:r>
            <a:r>
              <a:rPr lang="en-US" altLang="ko-KR" sz="1400" dirty="0"/>
              <a:t>keystore</a:t>
            </a:r>
            <a:r>
              <a:rPr lang="ko-KR" altLang="en-US" sz="1400" dirty="0"/>
              <a:t>는 삭제해도 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AE5C00-252F-5F84-4F17-D1F61B443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812" y="165569"/>
            <a:ext cx="4882188" cy="29318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67ADAD-3510-E6AF-919D-247C278CD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812" y="3244822"/>
            <a:ext cx="3513487" cy="344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2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51787-0B8C-7BB6-1B43-9ABFC7A1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7. </a:t>
            </a:r>
            <a:r>
              <a:rPr lang="ko-KR" altLang="en-US" sz="2400" dirty="0"/>
              <a:t>빌드 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88689-09D5-E685-A141-866465E6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1251"/>
            <a:ext cx="10515600" cy="52509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왼쪽에 있는 휴대폰 모양 아이콘 클릭한다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Debug</a:t>
            </a:r>
            <a:r>
              <a:rPr lang="ko-KR" altLang="en-US" sz="1400" dirty="0"/>
              <a:t>로 되어 있을 경우 </a:t>
            </a:r>
            <a:r>
              <a:rPr lang="en-US" altLang="ko-KR" sz="1400" dirty="0"/>
              <a:t>Release</a:t>
            </a:r>
            <a:r>
              <a:rPr lang="ko-KR" altLang="en-US" sz="1400" dirty="0"/>
              <a:t>로 바꿔준다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바꾼 다음 가장 아래에 있는 망치 모양 아이콘을 클릭해서 빌드를 시작한다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빌드되서</a:t>
            </a:r>
            <a:r>
              <a:rPr lang="ko-KR" altLang="en-US" sz="1400" dirty="0"/>
              <a:t> 나온 </a:t>
            </a:r>
            <a:r>
              <a:rPr lang="en-US" altLang="ko-KR" sz="1400" dirty="0"/>
              <a:t>APK</a:t>
            </a:r>
            <a:r>
              <a:rPr lang="ko-KR" altLang="en-US" sz="1400" dirty="0"/>
              <a:t>파일은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\android-build\build\outputs\apk\release </a:t>
            </a:r>
            <a:r>
              <a:rPr lang="ko-KR" altLang="en-US" sz="1400" dirty="0"/>
              <a:t>폴더 안에 위치한다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KeyStore</a:t>
            </a:r>
            <a:r>
              <a:rPr lang="ko-KR" altLang="en-US" sz="1400" dirty="0"/>
              <a:t>을 잘못 입력하면 </a:t>
            </a:r>
            <a:r>
              <a:rPr lang="ko-KR" altLang="en-US" sz="1400" dirty="0" err="1"/>
              <a:t>빌드된</a:t>
            </a:r>
            <a:r>
              <a:rPr lang="ko-KR" altLang="en-US" sz="1400" dirty="0"/>
              <a:t> 파일이름 끝이 </a:t>
            </a:r>
            <a:r>
              <a:rPr lang="en-US" altLang="ko-KR" sz="1400" dirty="0" err="1"/>
              <a:t>Unsigned.apk</a:t>
            </a:r>
            <a:r>
              <a:rPr lang="ko-KR" altLang="en-US" sz="1400" dirty="0"/>
              <a:t>로 나온다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 err="1"/>
              <a:t>이럴때는</a:t>
            </a:r>
            <a:r>
              <a:rPr lang="ko-KR" altLang="en-US" sz="1400" dirty="0"/>
              <a:t> 다시 </a:t>
            </a:r>
            <a:r>
              <a:rPr lang="en-US" altLang="ko-KR" sz="1400" dirty="0"/>
              <a:t>Keystore</a:t>
            </a:r>
            <a:r>
              <a:rPr lang="ko-KR" altLang="en-US" sz="1400" dirty="0"/>
              <a:t>를 생성해주면 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빌드하는데 시간이 좀 걸립니다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완성된 파일 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CF4D7D-EC03-1C4A-5A44-A81A2A103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907" y="523082"/>
            <a:ext cx="4448796" cy="31627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B86A04-1C46-5926-5A39-276C9F72E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079" y="4414344"/>
            <a:ext cx="4976659" cy="78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1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A23F3-17F0-A700-017B-39E58EA5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297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1.  QT</a:t>
            </a:r>
            <a:r>
              <a:rPr lang="ko-KR" altLang="en-US" sz="2400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35C03-AE31-39F9-BA37-8A4981104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8102"/>
            <a:ext cx="10515600" cy="5308861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QT </a:t>
            </a:r>
            <a:r>
              <a:rPr lang="ko-KR" altLang="en-US" sz="1400" dirty="0"/>
              <a:t>사이트 접속 후 회원가입 진행 </a:t>
            </a:r>
            <a:r>
              <a:rPr lang="en-US" altLang="ko-KR" sz="1400" dirty="0">
                <a:hlinkClick r:id="rId2"/>
              </a:rPr>
              <a:t>https://www.qt.io/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QT</a:t>
            </a:r>
            <a:r>
              <a:rPr lang="ko-KR" altLang="en-US" sz="1400" dirty="0"/>
              <a:t> 다운로드 사이트 접속 </a:t>
            </a:r>
            <a:r>
              <a:rPr lang="en-US" altLang="ko-KR" sz="1400" dirty="0">
                <a:hlinkClick r:id="rId3"/>
              </a:rPr>
              <a:t>https://www.qt.io/download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“Download Qt for Windows” </a:t>
            </a:r>
            <a:r>
              <a:rPr lang="ko-KR" altLang="en-US" sz="1400" dirty="0"/>
              <a:t>클릭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Free Evaluation</a:t>
            </a:r>
            <a:r>
              <a:rPr lang="ko-KR" altLang="en-US" sz="1400" dirty="0"/>
              <a:t>이 뜨는데 빈항목에 내용 작성 후 </a:t>
            </a:r>
            <a:r>
              <a:rPr lang="en-US" altLang="ko-KR" sz="1400" dirty="0"/>
              <a:t>Submit</a:t>
            </a:r>
          </a:p>
          <a:p>
            <a:r>
              <a:rPr lang="ko-KR" altLang="en-US" sz="1400" dirty="0"/>
              <a:t>버튼 클릭 하면 다운 시작된다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6E6933-9783-A07D-8627-9E8EFAA0B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156" y="365126"/>
            <a:ext cx="4740797" cy="28935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1718F4-B330-6E84-C820-DEFF2889C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996" y="3258647"/>
            <a:ext cx="3094163" cy="350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4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51787-0B8C-7BB6-1B43-9ABFC7A1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1. QT</a:t>
            </a:r>
            <a:r>
              <a:rPr lang="ko-KR" altLang="en-US" sz="2400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88689-09D5-E685-A141-866465E6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975"/>
            <a:ext cx="10515600" cy="525098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처음 회원가입한 아이디로 로그인 진행 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로그인 후 다음 버튼으로 계속 진행한다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설치 폴더 위치는 가능한 용량이 </a:t>
            </a:r>
            <a:r>
              <a:rPr lang="ko-KR" altLang="en-US" sz="1400" dirty="0" err="1"/>
              <a:t>많은곳으로</a:t>
            </a:r>
            <a:r>
              <a:rPr lang="ko-KR" altLang="en-US" sz="1400" dirty="0"/>
              <a:t> 지정한다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4EA081-9439-6F1A-E9DB-3036A37B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456" y="129754"/>
            <a:ext cx="4507395" cy="29923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7AE486-B4A1-D1E5-4143-FB49CCFAF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457" y="3321120"/>
            <a:ext cx="4507393" cy="299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1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51787-0B8C-7BB6-1B43-9ABFC7A1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1. QT</a:t>
            </a:r>
            <a:r>
              <a:rPr lang="ko-KR" altLang="en-US" sz="2400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88689-09D5-E685-A141-866465E6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975"/>
            <a:ext cx="10515600" cy="525098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현재 </a:t>
            </a:r>
            <a:r>
              <a:rPr lang="en-US" altLang="ko-KR" sz="1400" dirty="0" err="1"/>
              <a:t>QGroundControl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5.15.2 </a:t>
            </a:r>
            <a:r>
              <a:rPr lang="ko-KR" altLang="en-US" sz="1400" dirty="0"/>
              <a:t>버전을 요구한다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 startAt="2"/>
            </a:pPr>
            <a:r>
              <a:rPr lang="ko-KR" altLang="en-US" sz="1400" dirty="0"/>
              <a:t>왼쪽에서 </a:t>
            </a:r>
            <a:r>
              <a:rPr lang="en-US" altLang="ko-KR" sz="1400" dirty="0"/>
              <a:t>Archive</a:t>
            </a:r>
            <a:r>
              <a:rPr lang="ko-KR" altLang="en-US" sz="1400" dirty="0"/>
              <a:t>와 </a:t>
            </a:r>
            <a:r>
              <a:rPr lang="en-US" altLang="ko-KR" sz="1400" dirty="0"/>
              <a:t>LTS</a:t>
            </a:r>
            <a:r>
              <a:rPr lang="ko-KR" altLang="en-US" sz="1400" dirty="0"/>
              <a:t>를 체크한 후 필터 버튼을 눌러준다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 startAt="2"/>
            </a:pPr>
            <a:r>
              <a:rPr lang="ko-KR" altLang="en-US" sz="1400" dirty="0"/>
              <a:t>필터링이 끝나면 왼쪽에 </a:t>
            </a:r>
            <a:r>
              <a:rPr lang="en-US" altLang="ko-KR" sz="1400" dirty="0"/>
              <a:t>QT</a:t>
            </a:r>
            <a:r>
              <a:rPr lang="ko-KR" altLang="en-US" sz="1400" dirty="0"/>
              <a:t>를 누르면 목록이 여러 개가 뜬다</a:t>
            </a:r>
            <a:endParaRPr lang="en-US" altLang="ko-KR" sz="1400" dirty="0"/>
          </a:p>
          <a:p>
            <a:pPr marL="342900" indent="-342900">
              <a:buAutoNum type="arabicPeriod" startAt="2"/>
            </a:pPr>
            <a:r>
              <a:rPr lang="ko-KR" altLang="en-US" sz="1400" dirty="0"/>
              <a:t>설치할 </a:t>
            </a:r>
            <a:r>
              <a:rPr lang="en-US" altLang="ko-KR" sz="1400" dirty="0"/>
              <a:t>5.15.2 </a:t>
            </a:r>
            <a:r>
              <a:rPr lang="ko-KR" altLang="en-US" sz="1400" dirty="0"/>
              <a:t>버전을 클릭한 후 다음 버튼 클릭한다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 startAt="2"/>
            </a:pPr>
            <a:r>
              <a:rPr lang="ko-KR" altLang="en-US" sz="1400" dirty="0"/>
              <a:t>라이선스 계약도 다 체크 후 다음 버튼</a:t>
            </a:r>
            <a:r>
              <a:rPr lang="en-US" altLang="ko-KR" sz="1400" dirty="0"/>
              <a:t> </a:t>
            </a:r>
            <a:r>
              <a:rPr lang="ko-KR" altLang="en-US" sz="1400" dirty="0"/>
              <a:t>클릭한다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 startAt="2"/>
            </a:pPr>
            <a:r>
              <a:rPr lang="ko-KR" altLang="en-US" sz="1400" dirty="0"/>
              <a:t>메뉴 바로가기는 확인 안하고 그냥 다음 버튼 클릭해주면 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 startAt="2"/>
            </a:pPr>
            <a:r>
              <a:rPr lang="ko-KR" altLang="en-US" sz="1400" dirty="0"/>
              <a:t>설치준비완료가 뜨면 설치 버튼을 클릭해서 설치해준다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 startAt="2"/>
            </a:pPr>
            <a:r>
              <a:rPr lang="en-US" altLang="ko-KR" sz="1400" dirty="0"/>
              <a:t>8. </a:t>
            </a:r>
            <a:r>
              <a:rPr lang="ko-KR" altLang="en-US" sz="1400" dirty="0"/>
              <a:t>설치 완료되면 </a:t>
            </a:r>
            <a:r>
              <a:rPr lang="en-US" altLang="ko-KR" sz="1400" dirty="0"/>
              <a:t>Launch QT Creator </a:t>
            </a:r>
            <a:r>
              <a:rPr lang="ko-KR" altLang="en-US" sz="1400" dirty="0"/>
              <a:t>체크 후 완료 버튼 누른다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설치하는 시간이 꽤 많이 걸립니다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다른 작업을 하셔도 됩니다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추가 사항 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QT </a:t>
            </a:r>
            <a:r>
              <a:rPr lang="ko-KR" altLang="en-US" sz="1400" dirty="0"/>
              <a:t>설치 후 </a:t>
            </a:r>
            <a:r>
              <a:rPr lang="en-US" altLang="ko-KR" sz="1400" dirty="0"/>
              <a:t>QT Maintenance tool </a:t>
            </a:r>
            <a:r>
              <a:rPr lang="ko-KR" altLang="en-US" sz="1400" dirty="0"/>
              <a:t>실행 후 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Qt</a:t>
            </a:r>
            <a:r>
              <a:rPr lang="ko-KR" altLang="en-US" sz="1400" dirty="0"/>
              <a:t> </a:t>
            </a:r>
            <a:r>
              <a:rPr lang="en-US" altLang="ko-KR" sz="1400" dirty="0"/>
              <a:t>&gt;</a:t>
            </a:r>
            <a:r>
              <a:rPr lang="ko-KR" altLang="en-US" sz="1400" dirty="0"/>
              <a:t> </a:t>
            </a:r>
            <a:r>
              <a:rPr lang="en-US" altLang="ko-KR" sz="1400" dirty="0"/>
              <a:t>Developer</a:t>
            </a:r>
            <a:r>
              <a:rPr lang="ko-KR" altLang="en-US" sz="1400" dirty="0"/>
              <a:t> </a:t>
            </a:r>
            <a:r>
              <a:rPr lang="en-US" altLang="ko-KR" sz="1400" dirty="0"/>
              <a:t>and</a:t>
            </a:r>
            <a:r>
              <a:rPr lang="ko-KR" altLang="en-US" sz="1400" dirty="0"/>
              <a:t> </a:t>
            </a:r>
            <a:r>
              <a:rPr lang="en-US" altLang="ko-KR" sz="1400" dirty="0"/>
              <a:t>designer</a:t>
            </a:r>
            <a:r>
              <a:rPr lang="ko-KR" altLang="en-US" sz="1400" dirty="0"/>
              <a:t> </a:t>
            </a:r>
            <a:r>
              <a:rPr lang="en-US" altLang="ko-KR" sz="1400" dirty="0"/>
              <a:t>tools </a:t>
            </a:r>
            <a:r>
              <a:rPr lang="ko-KR" altLang="en-US" sz="1400" dirty="0"/>
              <a:t>에서 사진과 같이 추가 한다</a:t>
            </a:r>
            <a:r>
              <a:rPr lang="en-US" altLang="ko-KR" sz="1400" dirty="0"/>
              <a:t>.    --&gt;</a:t>
            </a:r>
          </a:p>
          <a:p>
            <a:pPr marL="342900" indent="-342900">
              <a:buAutoNum type="arabicPeriod" startAt="2"/>
            </a:pP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B4ED25-3B3D-5CAD-86DD-57C67CC3A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153" y="85153"/>
            <a:ext cx="4398232" cy="39778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CF3C2EB-1E8D-3C8A-5832-04AECB4A4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404" y="4307903"/>
            <a:ext cx="4171730" cy="23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9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51787-0B8C-7BB6-1B43-9ABFC7A1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2. </a:t>
            </a:r>
            <a:r>
              <a:rPr lang="en-US" altLang="ko-KR" sz="2400" dirty="0" err="1"/>
              <a:t>Jdk</a:t>
            </a:r>
            <a:r>
              <a:rPr lang="en-US" altLang="ko-KR" sz="2400" dirty="0"/>
              <a:t> </a:t>
            </a:r>
            <a:r>
              <a:rPr lang="ko-KR" altLang="en-US" sz="2400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88689-09D5-E685-A141-866465E6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975"/>
            <a:ext cx="10515600" cy="5250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err="1"/>
              <a:t>QGroundControl</a:t>
            </a:r>
            <a:r>
              <a:rPr lang="ko-KR" altLang="en-US" sz="1400" dirty="0"/>
              <a:t>에서는 </a:t>
            </a:r>
            <a:r>
              <a:rPr lang="en-US" altLang="ko-KR" sz="1400" dirty="0" err="1"/>
              <a:t>jdk</a:t>
            </a:r>
            <a:r>
              <a:rPr lang="en-US" altLang="ko-KR" sz="1400" dirty="0"/>
              <a:t> 11</a:t>
            </a:r>
            <a:r>
              <a:rPr lang="ko-KR" altLang="en-US" sz="1400" dirty="0"/>
              <a:t>버전을 요구한다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>
                <a:hlinkClick r:id="rId2"/>
              </a:rPr>
              <a:t>https://jdk.java.net/java-se-ri/11-MR2</a:t>
            </a:r>
            <a:r>
              <a:rPr lang="en-US" altLang="ko-KR" sz="1400" dirty="0"/>
              <a:t> </a:t>
            </a:r>
            <a:r>
              <a:rPr lang="ko-KR" altLang="en-US" sz="1400" dirty="0"/>
              <a:t>해당 사이트 접속 후 자신의 개발환경에 맞는 파일 다운로드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linux</a:t>
            </a:r>
            <a:r>
              <a:rPr lang="en-US" altLang="ko-KR" sz="1400" dirty="0"/>
              <a:t>/window)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다운 받은 파일을 원하는 위치에 압축을 풀어 놓습니다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윈도우 검색으로 </a:t>
            </a:r>
            <a:r>
              <a:rPr lang="en-US" altLang="ko-KR" sz="1400" dirty="0"/>
              <a:t>‘</a:t>
            </a:r>
            <a:r>
              <a:rPr lang="ko-KR" altLang="en-US" sz="1400" dirty="0"/>
              <a:t>시스템 환경 변수 편집</a:t>
            </a:r>
            <a:r>
              <a:rPr lang="en-US" altLang="ko-KR" sz="1400" dirty="0"/>
              <a:t>‘ </a:t>
            </a:r>
            <a:r>
              <a:rPr lang="ko-KR" altLang="en-US" sz="1400" dirty="0"/>
              <a:t>실행</a:t>
            </a:r>
            <a:r>
              <a:rPr lang="en-US" altLang="ko-KR" sz="1400" dirty="0"/>
              <a:t> &gt; </a:t>
            </a:r>
            <a:r>
              <a:rPr lang="ko-KR" altLang="en-US" sz="1400" dirty="0"/>
              <a:t>메뉴 중 </a:t>
            </a:r>
            <a:r>
              <a:rPr lang="en-US" altLang="ko-KR" sz="1400" dirty="0"/>
              <a:t>‘</a:t>
            </a:r>
            <a:r>
              <a:rPr lang="ko-KR" altLang="en-US" sz="1400" dirty="0"/>
              <a:t>고급</a:t>
            </a:r>
            <a:r>
              <a:rPr lang="en-US" altLang="ko-KR" sz="1400" dirty="0"/>
              <a:t>‘ </a:t>
            </a:r>
            <a:r>
              <a:rPr lang="ko-KR" altLang="en-US" sz="1400" dirty="0"/>
              <a:t>선택 </a:t>
            </a:r>
            <a:r>
              <a:rPr lang="en-US" altLang="ko-KR" sz="1400" dirty="0"/>
              <a:t>&gt; </a:t>
            </a:r>
            <a:r>
              <a:rPr lang="ko-KR" altLang="en-US" sz="1400" dirty="0"/>
              <a:t>고급 메뉴에서 환경 변수 버튼 클릭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밑의 시스템 변수에서 새로 만들기 버튼 클릭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변수 명 </a:t>
            </a:r>
            <a:r>
              <a:rPr lang="en-US" altLang="ko-KR" sz="1400" dirty="0"/>
              <a:t>JAVA_HOME, </a:t>
            </a:r>
            <a:r>
              <a:rPr lang="ko-KR" altLang="en-US" sz="1400" dirty="0"/>
              <a:t>변수 값 </a:t>
            </a:r>
            <a:r>
              <a:rPr lang="en-US" altLang="ko-KR" sz="1400" dirty="0"/>
              <a:t>: </a:t>
            </a:r>
            <a:r>
              <a:rPr lang="ko-KR" altLang="en-US" sz="1400" dirty="0"/>
              <a:t>설치한 </a:t>
            </a:r>
            <a:r>
              <a:rPr lang="en-US" altLang="ko-KR" sz="1400" dirty="0" err="1"/>
              <a:t>jdk</a:t>
            </a:r>
            <a:r>
              <a:rPr lang="en-US" altLang="ko-KR" sz="1400" dirty="0"/>
              <a:t> </a:t>
            </a:r>
            <a:r>
              <a:rPr lang="ko-KR" altLang="en-US" sz="1400" dirty="0"/>
              <a:t>폴더의 위치</a:t>
            </a:r>
            <a:r>
              <a:rPr lang="en-US" altLang="ko-KR" sz="1400" dirty="0"/>
              <a:t>	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시스템 변수의 목록 중 </a:t>
            </a:r>
            <a:r>
              <a:rPr lang="en-US" altLang="ko-KR" sz="1400" dirty="0"/>
              <a:t>‘Path’</a:t>
            </a:r>
            <a:r>
              <a:rPr lang="ko-KR" altLang="en-US" sz="1400" dirty="0"/>
              <a:t>라는 변수가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 변수를 클릭 후 편집 버튼을 누릅니다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그 다음 새로 만들기 버튼 클릭 후 </a:t>
            </a:r>
            <a:r>
              <a:rPr lang="en-US" altLang="ko-KR" sz="1400" dirty="0"/>
              <a:t>‘%JAVA_HOME%\bin’ </a:t>
            </a:r>
            <a:r>
              <a:rPr lang="ko-KR" altLang="en-US" sz="1400" dirty="0"/>
              <a:t>라고 입력해 준 후 저장합니다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환경 변수에 적용이 되었는지 확인하기 위해서는 </a:t>
            </a:r>
            <a:r>
              <a:rPr lang="en-US" altLang="ko-KR" sz="1400" dirty="0"/>
              <a:t>CMD </a:t>
            </a:r>
            <a:r>
              <a:rPr lang="ko-KR" altLang="en-US" sz="1400" dirty="0"/>
              <a:t>창을 열고 </a:t>
            </a:r>
            <a:r>
              <a:rPr lang="en-US" altLang="ko-KR" sz="1400" dirty="0"/>
              <a:t>‘java --version’ </a:t>
            </a:r>
            <a:r>
              <a:rPr lang="ko-KR" altLang="en-US" sz="1400" dirty="0"/>
              <a:t>이라고 치면 됩니다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FAD45A-9A41-CB76-5F04-46137B49F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048" y="2612165"/>
            <a:ext cx="3232688" cy="8168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2FC52A-B8E6-12D0-8981-557403A5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675" y="4183590"/>
            <a:ext cx="5487166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51787-0B8C-7BB6-1B43-9ABFC7A1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3. Android SDK &amp; NDK </a:t>
            </a:r>
            <a:r>
              <a:rPr lang="ko-KR" altLang="en-US" sz="2400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88689-09D5-E685-A141-866465E6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975"/>
            <a:ext cx="10515600" cy="5250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SDK </a:t>
            </a:r>
            <a:r>
              <a:rPr lang="ko-KR" altLang="en-US" sz="1400" dirty="0"/>
              <a:t>와 </a:t>
            </a:r>
            <a:r>
              <a:rPr lang="en-US" altLang="ko-KR" sz="1400" dirty="0"/>
              <a:t>NDK</a:t>
            </a:r>
            <a:r>
              <a:rPr lang="ko-KR" altLang="en-US" sz="1400" dirty="0"/>
              <a:t>를 편하게 설치하기 위해서 </a:t>
            </a:r>
            <a:r>
              <a:rPr lang="en-US" altLang="ko-KR" sz="1400" dirty="0"/>
              <a:t>Android Studio</a:t>
            </a:r>
            <a:r>
              <a:rPr lang="ko-KR" altLang="en-US" sz="1400" dirty="0"/>
              <a:t>를 사용합니다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>
                <a:hlinkClick r:id="rId2"/>
              </a:rPr>
              <a:t>https://developer.android.com/studio</a:t>
            </a:r>
            <a:r>
              <a:rPr lang="en-US" altLang="ko-KR" sz="1400" dirty="0"/>
              <a:t> </a:t>
            </a:r>
            <a:r>
              <a:rPr lang="ko-KR" altLang="en-US" sz="1400" dirty="0"/>
              <a:t>해당 링크에서 </a:t>
            </a:r>
            <a:r>
              <a:rPr lang="en-US" altLang="ko-KR" sz="1400" dirty="0"/>
              <a:t>Android Studio</a:t>
            </a:r>
            <a:r>
              <a:rPr lang="ko-KR" altLang="en-US" sz="1400" dirty="0"/>
              <a:t>를 설치한다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Android Studio</a:t>
            </a:r>
            <a:r>
              <a:rPr lang="ko-KR" altLang="en-US" sz="1400" dirty="0"/>
              <a:t> 설치 시 추가적으로 설치할 것은 없고</a:t>
            </a:r>
            <a:r>
              <a:rPr lang="en-US" altLang="ko-KR" sz="1400" dirty="0"/>
              <a:t>, </a:t>
            </a:r>
            <a:r>
              <a:rPr lang="ko-KR" altLang="en-US" sz="1400" dirty="0"/>
              <a:t>다 확인 버튼 눌러서 넘어간다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설치가 완료되면 </a:t>
            </a:r>
            <a:r>
              <a:rPr lang="en-US" altLang="ko-KR" sz="1400" dirty="0"/>
              <a:t>New Project</a:t>
            </a:r>
            <a:r>
              <a:rPr lang="ko-KR" altLang="en-US" sz="1400" dirty="0"/>
              <a:t>로 하나 생성한다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생성 후 상단의 메뉴에서 </a:t>
            </a:r>
            <a:r>
              <a:rPr lang="en-US" altLang="ko-KR" sz="1400" dirty="0"/>
              <a:t>Tools &gt; SDK Manager</a:t>
            </a:r>
            <a:r>
              <a:rPr lang="ko-KR" altLang="en-US" sz="1400" dirty="0"/>
              <a:t>를 클릭한다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SDK Platforms</a:t>
            </a:r>
            <a:r>
              <a:rPr lang="ko-KR" altLang="en-US" sz="1400" dirty="0"/>
              <a:t>는 </a:t>
            </a:r>
            <a:r>
              <a:rPr lang="en-US" altLang="ko-KR" sz="1400" dirty="0"/>
              <a:t>Android API 11</a:t>
            </a:r>
            <a:r>
              <a:rPr lang="ko-KR" altLang="en-US" sz="1400" dirty="0"/>
              <a:t>을 체크한다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SDK</a:t>
            </a:r>
            <a:r>
              <a:rPr lang="ko-KR" altLang="en-US" sz="1400" dirty="0"/>
              <a:t> </a:t>
            </a:r>
            <a:r>
              <a:rPr lang="en-US" altLang="ko-KR" sz="1400" dirty="0"/>
              <a:t>Tools</a:t>
            </a:r>
            <a:r>
              <a:rPr lang="ko-KR" altLang="en-US" sz="1400" dirty="0"/>
              <a:t>에서 하단의 </a:t>
            </a:r>
            <a:r>
              <a:rPr lang="en-US" altLang="ko-KR" sz="1400" dirty="0"/>
              <a:t>Show Package Details </a:t>
            </a:r>
            <a:r>
              <a:rPr lang="ko-KR" altLang="en-US" sz="1400" dirty="0"/>
              <a:t>체크한다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Android SDK Build </a:t>
            </a:r>
            <a:r>
              <a:rPr lang="ko-KR" altLang="en-US" sz="1400" dirty="0"/>
              <a:t>체크한 다음 </a:t>
            </a:r>
            <a:r>
              <a:rPr lang="en-US" altLang="ko-KR" sz="1400" dirty="0"/>
              <a:t>30.x.x</a:t>
            </a:r>
            <a:r>
              <a:rPr lang="ko-KR" altLang="en-US" sz="1400" dirty="0"/>
              <a:t> 버전을 전부 체크한다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밑에 있는 </a:t>
            </a:r>
            <a:r>
              <a:rPr lang="en-US" altLang="ko-KR" sz="1400" dirty="0"/>
              <a:t>NDK (Side by Side) </a:t>
            </a:r>
            <a:r>
              <a:rPr lang="ko-KR" altLang="en-US" sz="1400" dirty="0"/>
              <a:t>체크한다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 NDK</a:t>
            </a:r>
            <a:r>
              <a:rPr lang="ko-KR" altLang="en-US" sz="1400" dirty="0"/>
              <a:t>중 </a:t>
            </a:r>
            <a:r>
              <a:rPr lang="en-US" altLang="ko-KR" sz="1400" dirty="0"/>
              <a:t>21.3.6528147</a:t>
            </a:r>
            <a:r>
              <a:rPr lang="ko-KR" altLang="en-US" sz="1400" dirty="0"/>
              <a:t>로 되어 있는 것을 체크한다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확인 버튼으로 다운로드 시작한다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5964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51787-0B8C-7BB6-1B43-9ABFC7A1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4. </a:t>
            </a:r>
            <a:r>
              <a:rPr lang="en-US" altLang="ko-KR" sz="2400" dirty="0" err="1"/>
              <a:t>QGroundControl</a:t>
            </a:r>
            <a:r>
              <a:rPr lang="ko-KR" altLang="en-US" sz="2400" dirty="0"/>
              <a:t> 코드 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88689-09D5-E685-A141-866465E6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975"/>
            <a:ext cx="10515600" cy="5250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>
                <a:hlinkClick r:id="rId2"/>
              </a:rPr>
              <a:t>https://github.com/mavlink/qgroundcontrol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접속해서 </a:t>
            </a:r>
            <a:r>
              <a:rPr lang="en-US" altLang="ko-KR" sz="1400" dirty="0"/>
              <a:t>Code</a:t>
            </a:r>
            <a:r>
              <a:rPr lang="ko-KR" altLang="en-US" sz="1400" dirty="0"/>
              <a:t>를 </a:t>
            </a:r>
            <a:r>
              <a:rPr lang="en-US" altLang="ko-KR" sz="1400" dirty="0"/>
              <a:t>Copy </a:t>
            </a:r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다운 받을 폴더에 들어가서 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git clone --recursive </a:t>
            </a:r>
            <a:r>
              <a:rPr lang="en-US" altLang="ko-KR" sz="1400" dirty="0">
                <a:hlinkClick r:id="rId3"/>
              </a:rPr>
              <a:t>https://github.com/mavlink/qgroundcontrol.git</a:t>
            </a:r>
            <a:r>
              <a:rPr lang="en-US" altLang="ko-KR" sz="1400" dirty="0"/>
              <a:t> </a:t>
            </a:r>
            <a:r>
              <a:rPr lang="ko-KR" altLang="en-US" sz="1400" dirty="0"/>
              <a:t>명령을 입력합니다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2. </a:t>
            </a:r>
            <a:r>
              <a:rPr lang="ko-KR" altLang="en-US" sz="1400" dirty="0"/>
              <a:t>다운 받은 코드에 들어가서 </a:t>
            </a:r>
            <a:r>
              <a:rPr lang="en-US" altLang="ko-KR" sz="1400" dirty="0"/>
              <a:t>git submodule update --recursive </a:t>
            </a:r>
            <a:r>
              <a:rPr lang="ko-KR" altLang="en-US" sz="1400" dirty="0"/>
              <a:t>명령을 입력합니다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경로에 한글이나 띄어쓰기가 들어가 있으면 빌드가 안됩니다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7CDF7F-C7C8-D986-32C2-17C23A894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795" y="868295"/>
            <a:ext cx="2659480" cy="292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51787-0B8C-7BB6-1B43-9ABFC7A1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2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5. QT</a:t>
            </a:r>
            <a:r>
              <a:rPr lang="ko-KR" altLang="en-US" sz="2400" dirty="0"/>
              <a:t> </a:t>
            </a:r>
            <a:r>
              <a:rPr lang="en-US" altLang="ko-KR" sz="2400" dirty="0"/>
              <a:t>Creator </a:t>
            </a:r>
            <a:r>
              <a:rPr lang="ko-KR" altLang="en-US" sz="2400" dirty="0"/>
              <a:t>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88689-09D5-E685-A141-866465E6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975"/>
            <a:ext cx="10515600" cy="52509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QT</a:t>
            </a:r>
            <a:r>
              <a:rPr lang="ko-KR" altLang="en-US" sz="1400" dirty="0"/>
              <a:t> </a:t>
            </a:r>
            <a:r>
              <a:rPr lang="en-US" altLang="ko-KR" sz="1400" dirty="0"/>
              <a:t>Creator</a:t>
            </a:r>
            <a:r>
              <a:rPr lang="ko-KR" altLang="en-US" sz="1400" dirty="0"/>
              <a:t>을 실행합니다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실행 후 </a:t>
            </a:r>
            <a:r>
              <a:rPr lang="en-US" altLang="ko-KR" sz="1400" dirty="0"/>
              <a:t>Open Project</a:t>
            </a:r>
            <a:r>
              <a:rPr lang="ko-KR" altLang="en-US" sz="1400" dirty="0"/>
              <a:t>를 클릭합니다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 err="1"/>
              <a:t>QgroundControl</a:t>
            </a:r>
            <a:r>
              <a:rPr lang="en-US" altLang="ko-KR" sz="1400" dirty="0"/>
              <a:t> Code</a:t>
            </a:r>
            <a:r>
              <a:rPr lang="ko-KR" altLang="en-US" sz="1400" dirty="0"/>
              <a:t>를 저장한 곳에 들어가서</a:t>
            </a:r>
            <a:r>
              <a:rPr lang="en-US" altLang="ko-KR" sz="1400" dirty="0"/>
              <a:t>		</a:t>
            </a:r>
            <a:r>
              <a:rPr lang="ko-KR" altLang="en-US" sz="1400" dirty="0"/>
              <a:t>파일을 선택합니다 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실행 시 </a:t>
            </a:r>
            <a:r>
              <a:rPr lang="en-US" altLang="ko-KR" sz="1400" dirty="0"/>
              <a:t>Android Qt 5.15.2 Clang Multi-Abi</a:t>
            </a:r>
            <a:r>
              <a:rPr lang="ko-KR" altLang="en-US" sz="1400" dirty="0"/>
              <a:t>을 선택한 후 밑에 </a:t>
            </a:r>
            <a:r>
              <a:rPr lang="en-US" altLang="ko-KR" sz="1400" dirty="0"/>
              <a:t>Configure Project</a:t>
            </a:r>
            <a:r>
              <a:rPr lang="ko-KR" altLang="en-US" sz="1400" dirty="0"/>
              <a:t>클릭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만약 </a:t>
            </a:r>
            <a:r>
              <a:rPr lang="en-US" altLang="ko-KR" sz="1400" dirty="0">
                <a:solidFill>
                  <a:srgbClr val="FF0000"/>
                </a:solidFill>
              </a:rPr>
              <a:t>Android Qt 5.15.2 Clang Multi-Abi</a:t>
            </a:r>
            <a:r>
              <a:rPr lang="ko-KR" altLang="en-US" sz="1400" dirty="0">
                <a:solidFill>
                  <a:srgbClr val="FF0000"/>
                </a:solidFill>
              </a:rPr>
              <a:t>가 없을 경우 다음 </a:t>
            </a:r>
            <a:r>
              <a:rPr lang="en-US" altLang="ko-KR" sz="1400" dirty="0">
                <a:solidFill>
                  <a:srgbClr val="FF0000"/>
                </a:solidFill>
              </a:rPr>
              <a:t>Page</a:t>
            </a:r>
            <a:r>
              <a:rPr lang="ko-KR" altLang="en-US" sz="1400" dirty="0">
                <a:solidFill>
                  <a:srgbClr val="FF0000"/>
                </a:solidFill>
              </a:rPr>
              <a:t>를 참고하십시오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F8D5AD-B076-D6AD-866B-66C4DE50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378" y="608690"/>
            <a:ext cx="3947032" cy="25410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D7ABB5-E9CD-944A-412C-56B800056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831" y="1772200"/>
            <a:ext cx="1275549" cy="446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5E55A5-B63E-5E70-A53B-9636CDB6A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689" y="3111797"/>
            <a:ext cx="4477062" cy="282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51787-0B8C-7BB6-1B43-9ABFC7A1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5-1. Android Qt 5.15.2 Clang Multi-Abi</a:t>
            </a:r>
            <a:r>
              <a:rPr lang="ko-KR" altLang="en-US" sz="2400" dirty="0"/>
              <a:t>가 없을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88689-09D5-E685-A141-866465E6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1251"/>
            <a:ext cx="10515600" cy="52509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상단 메뉴에서 </a:t>
            </a:r>
            <a:r>
              <a:rPr lang="en-US" altLang="ko-KR" sz="1400" dirty="0"/>
              <a:t>Edit &gt; Preferences</a:t>
            </a:r>
            <a:r>
              <a:rPr lang="ko-KR" altLang="en-US" sz="1400" dirty="0"/>
              <a:t>에 들어간다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왼쪽 메뉴에서 </a:t>
            </a:r>
            <a:r>
              <a:rPr lang="en-US" altLang="ko-KR" sz="1400" dirty="0"/>
              <a:t>Devices</a:t>
            </a:r>
            <a:r>
              <a:rPr lang="ko-KR" altLang="en-US" sz="1400" dirty="0"/>
              <a:t> </a:t>
            </a:r>
            <a:r>
              <a:rPr lang="en-US" altLang="ko-KR" sz="1400" dirty="0"/>
              <a:t>&gt; Android</a:t>
            </a:r>
            <a:r>
              <a:rPr lang="ko-KR" altLang="en-US" sz="1400" dirty="0"/>
              <a:t>에 들어간다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오른쪽 사진과 같이 세팅 되어 있지 않고 에러가 뜰 경우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오른쪽에 </a:t>
            </a:r>
            <a:r>
              <a:rPr lang="en-US" altLang="ko-KR" sz="1400" dirty="0"/>
              <a:t>Set Up SDK </a:t>
            </a:r>
            <a:r>
              <a:rPr lang="ko-KR" altLang="en-US" sz="1400" dirty="0"/>
              <a:t>버튼을 눌러줍니다</a:t>
            </a:r>
            <a:r>
              <a:rPr lang="en-US" altLang="ko-KR" sz="1400" dirty="0"/>
              <a:t>. </a:t>
            </a:r>
          </a:p>
          <a:p>
            <a:pPr marL="342900" indent="-342900">
              <a:buAutoNum type="arabicPeriod" startAt="4"/>
            </a:pPr>
            <a:r>
              <a:rPr lang="en-US" altLang="ko-KR" sz="1400" dirty="0"/>
              <a:t>Set</a:t>
            </a:r>
            <a:r>
              <a:rPr lang="ko-KR" altLang="en-US" sz="1400" dirty="0"/>
              <a:t> </a:t>
            </a:r>
            <a:r>
              <a:rPr lang="en-US" altLang="ko-KR" sz="1400" dirty="0"/>
              <a:t>Up</a:t>
            </a:r>
            <a:r>
              <a:rPr lang="ko-KR" altLang="en-US" sz="1400" dirty="0"/>
              <a:t> </a:t>
            </a:r>
            <a:r>
              <a:rPr lang="en-US" altLang="ko-KR" sz="1400" dirty="0"/>
              <a:t>SDK</a:t>
            </a:r>
            <a:r>
              <a:rPr lang="ko-KR" altLang="en-US" sz="1400" dirty="0"/>
              <a:t>를 순서대로 진행하다 보면 정상적으로 설치가 되고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에러가 사라집니다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 startAt="5"/>
            </a:pPr>
            <a:r>
              <a:rPr lang="ko-KR" altLang="en-US" sz="1400" dirty="0"/>
              <a:t>그 후 </a:t>
            </a:r>
            <a:r>
              <a:rPr lang="en-US" altLang="ko-KR" sz="1400" dirty="0"/>
              <a:t>QT Creator</a:t>
            </a:r>
            <a:r>
              <a:rPr lang="ko-KR" altLang="en-US" sz="1400" dirty="0"/>
              <a:t>를 재시작 합니다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 startAt="5"/>
            </a:pPr>
            <a:r>
              <a:rPr lang="ko-KR" altLang="en-US" sz="1400" dirty="0"/>
              <a:t>다시 </a:t>
            </a:r>
            <a:r>
              <a:rPr lang="en-US" altLang="ko-KR" sz="1400" dirty="0"/>
              <a:t>Project</a:t>
            </a:r>
            <a:r>
              <a:rPr lang="ko-KR" altLang="en-US" sz="1400" dirty="0"/>
              <a:t>를 등록하면 </a:t>
            </a:r>
            <a:r>
              <a:rPr lang="en-US" altLang="ko-KR" sz="1400" dirty="0"/>
              <a:t>Android Qt 5.15.2 Clang Multi-Abi</a:t>
            </a:r>
            <a:r>
              <a:rPr lang="ko-KR" altLang="en-US" sz="1400" dirty="0"/>
              <a:t>가 생겨 있는 것을 확인할 수 있습니다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5E3A65-C9FA-CAB4-4A42-1938592EC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415" y="795066"/>
            <a:ext cx="5409546" cy="263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1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4311</TotalTime>
  <Words>851</Words>
  <Application>Microsoft Office PowerPoint</Application>
  <PresentationFormat>와이드스크린</PresentationFormat>
  <Paragraphs>155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QGroundControl 개발환경 설정 및 빌드 방법</vt:lpstr>
      <vt:lpstr>1.  QT 설치</vt:lpstr>
      <vt:lpstr>1. QT 설치</vt:lpstr>
      <vt:lpstr>1. QT 설치</vt:lpstr>
      <vt:lpstr>2. Jdk 설치</vt:lpstr>
      <vt:lpstr>3. Android SDK &amp; NDK 설치</vt:lpstr>
      <vt:lpstr>4. QGroundControl 코드 다운로드</vt:lpstr>
      <vt:lpstr>5. QT Creator 환경 설정</vt:lpstr>
      <vt:lpstr>5-1. Android Qt 5.15.2 Clang Multi-Abi가 없을 경우</vt:lpstr>
      <vt:lpstr>6. 빌드 전 세팅 목록</vt:lpstr>
      <vt:lpstr>7. 빌드 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QGroundControl 개발환경 설정 및 빌드 방법</dc:title>
  <dc:creator>김기홍</dc:creator>
  <cp:lastModifiedBy>김기홍</cp:lastModifiedBy>
  <cp:revision>20</cp:revision>
  <dcterms:created xsi:type="dcterms:W3CDTF">2023-07-07T06:31:44Z</dcterms:created>
  <dcterms:modified xsi:type="dcterms:W3CDTF">2023-07-10T06:27:10Z</dcterms:modified>
</cp:coreProperties>
</file>