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4EF727-E330-4556-A7FD-6E3EA54A36B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52A5FD5-497F-4A45-BCC8-DF51436665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31-12-2024 20:38:29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DashBoard 1" id="2" name="slide2">
            <a:extLst>
              <a:ext uri="{FF2B5EF4-FFF2-40B4-BE49-F238E27FC236}">
                <a16:creationId xmlns:a16="http://schemas.microsoft.com/office/drawing/2014/main" id="{8082AB0C-014E-47B2-B567-8131DD1C4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25"/>
            <a:ext cx="121920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2024-12-31T15:08:30Z</dcterms:created>
  <dcterms:modified xsi:type="dcterms:W3CDTF">2024-12-31T15:08:30Z</dcterms:modified>
</cp:coreProperties>
</file>