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AC5759E-7CDC-48E9-AD5A-A4302B96ECA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99BC1A7-2BA3-424E-BEFC-F6F6015EC1B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31-12-2024 20:38:03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PL DashBoard 1" id="2" name="slide2">
            <a:extLst>
              <a:ext uri="{FF2B5EF4-FFF2-40B4-BE49-F238E27FC236}">
                <a16:creationId xmlns:a16="http://schemas.microsoft.com/office/drawing/2014/main" id="{4FA96198-F72E-4906-8B8E-FE423AC4A4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6225"/>
            <a:ext cx="12192000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2024-12-31T15:08:03Z</dcterms:created>
  <dcterms:modified xsi:type="dcterms:W3CDTF">2024-12-31T15:08:03Z</dcterms:modified>
</cp:coreProperties>
</file>