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58578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 err="1"/>
              <a:t>Platforma</a:t>
            </a:r>
            <a:r>
              <a:rPr dirty="0"/>
              <a:t> </a:t>
            </a:r>
            <a:r>
              <a:rPr dirty="0" err="1"/>
              <a:t>për</a:t>
            </a:r>
            <a:r>
              <a:rPr dirty="0"/>
              <a:t> </a:t>
            </a:r>
            <a:r>
              <a:rPr dirty="0" err="1"/>
              <a:t>Pensionet</a:t>
            </a:r>
            <a:r>
              <a:rPr dirty="0"/>
              <a:t> </a:t>
            </a:r>
            <a:r>
              <a:rPr dirty="0" err="1"/>
              <a:t>dhe</a:t>
            </a:r>
            <a:r>
              <a:rPr dirty="0"/>
              <a:t> </a:t>
            </a:r>
            <a:r>
              <a:rPr dirty="0" err="1"/>
              <a:t>Regjistrimin</a:t>
            </a:r>
            <a:r>
              <a:rPr dirty="0"/>
              <a:t> e </a:t>
            </a:r>
            <a:r>
              <a:rPr dirty="0" err="1"/>
              <a:t>Vdekjeve</a:t>
            </a:r>
            <a:r>
              <a:rPr dirty="0"/>
              <a:t> </a:t>
            </a:r>
            <a:r>
              <a:rPr dirty="0" err="1"/>
              <a:t>në</a:t>
            </a:r>
            <a:r>
              <a:rPr dirty="0"/>
              <a:t> </a:t>
            </a:r>
            <a:r>
              <a:rPr dirty="0" err="1"/>
              <a:t>Kosovë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07817" y="5123122"/>
            <a:ext cx="9609512" cy="1752600"/>
          </a:xfrm>
        </p:spPr>
        <p:txBody>
          <a:bodyPr/>
          <a:lstStyle/>
          <a:p>
            <a:r>
              <a:rPr lang="en-US" dirty="0"/>
              <a:t>Team: </a:t>
            </a:r>
            <a:r>
              <a:rPr lang="en-US" b="1" dirty="0"/>
              <a:t>404GG</a:t>
            </a:r>
          </a:p>
          <a:p>
            <a:r>
              <a:rPr lang="en-US" dirty="0"/>
              <a:t>Members: </a:t>
            </a:r>
            <a:r>
              <a:rPr lang="en-US" b="1" dirty="0"/>
              <a:t>Ubejd Morina, Andi Latifi, Maldon Misini</a:t>
            </a:r>
            <a:endParaRPr b="1" dirty="0"/>
          </a:p>
        </p:txBody>
      </p:sp>
      <p:pic>
        <p:nvPicPr>
          <p:cNvPr id="1026" name="Picture 2" descr="Tackling the Elderly Bank Line Problem: Get Old People to Use the ATM">
            <a:extLst>
              <a:ext uri="{FF2B5EF4-FFF2-40B4-BE49-F238E27FC236}">
                <a16:creationId xmlns:a16="http://schemas.microsoft.com/office/drawing/2014/main" id="{80498A29-1AE3-AD65-79BC-0A01DEAA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944" y="2328603"/>
            <a:ext cx="3804112" cy="2536075"/>
          </a:xfrm>
          <a:prstGeom prst="rect">
            <a:avLst/>
          </a:prstGeom>
          <a:noFill/>
          <a:effectLst>
            <a:softEdge rad="165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Sfida që u Trajtua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Proceset</a:t>
            </a:r>
            <a:r>
              <a:rPr dirty="0"/>
              <a:t> </a:t>
            </a:r>
            <a:r>
              <a:rPr dirty="0" err="1"/>
              <a:t>manuale</a:t>
            </a:r>
            <a:r>
              <a:rPr dirty="0"/>
              <a:t> </a:t>
            </a:r>
            <a:r>
              <a:rPr dirty="0" err="1"/>
              <a:t>për</a:t>
            </a:r>
            <a:r>
              <a:rPr dirty="0"/>
              <a:t> </a:t>
            </a:r>
            <a:r>
              <a:rPr dirty="0" err="1"/>
              <a:t>aplikime</a:t>
            </a:r>
            <a:r>
              <a:rPr dirty="0"/>
              <a:t> </a:t>
            </a:r>
            <a:r>
              <a:rPr dirty="0" err="1"/>
              <a:t>për</a:t>
            </a:r>
            <a:r>
              <a:rPr dirty="0"/>
              <a:t> pensione </a:t>
            </a:r>
            <a:r>
              <a:rPr dirty="0" err="1"/>
              <a:t>dhe</a:t>
            </a:r>
            <a:r>
              <a:rPr dirty="0"/>
              <a:t> </a:t>
            </a:r>
            <a:r>
              <a:rPr dirty="0" err="1"/>
              <a:t>regjistrime</a:t>
            </a:r>
            <a:r>
              <a:rPr dirty="0"/>
              <a:t> </a:t>
            </a:r>
            <a:r>
              <a:rPr dirty="0" err="1"/>
              <a:t>të</a:t>
            </a:r>
            <a:r>
              <a:rPr dirty="0"/>
              <a:t> </a:t>
            </a:r>
            <a:r>
              <a:rPr dirty="0" err="1"/>
              <a:t>vdekjeve</a:t>
            </a:r>
            <a:endParaRPr dirty="0"/>
          </a:p>
          <a:p>
            <a:r>
              <a:rPr dirty="0" err="1"/>
              <a:t>Kohë</a:t>
            </a:r>
            <a:r>
              <a:rPr dirty="0"/>
              <a:t> </a:t>
            </a:r>
            <a:r>
              <a:rPr dirty="0" err="1"/>
              <a:t>të</a:t>
            </a:r>
            <a:r>
              <a:rPr dirty="0"/>
              <a:t> </a:t>
            </a:r>
            <a:r>
              <a:rPr dirty="0" err="1"/>
              <a:t>gjata</a:t>
            </a:r>
            <a:r>
              <a:rPr dirty="0"/>
              <a:t> </a:t>
            </a:r>
            <a:r>
              <a:rPr dirty="0" err="1"/>
              <a:t>përpunimi</a:t>
            </a:r>
            <a:r>
              <a:rPr dirty="0"/>
              <a:t> </a:t>
            </a:r>
            <a:r>
              <a:rPr dirty="0" err="1"/>
              <a:t>dhe</a:t>
            </a:r>
            <a:r>
              <a:rPr dirty="0"/>
              <a:t> </a:t>
            </a:r>
            <a:r>
              <a:rPr dirty="0" err="1"/>
              <a:t>keqmenaxhim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të</a:t>
            </a:r>
            <a:r>
              <a:rPr dirty="0"/>
              <a:t> </a:t>
            </a:r>
            <a:r>
              <a:rPr dirty="0" err="1"/>
              <a:t>dhënave</a:t>
            </a:r>
            <a:endParaRPr dirty="0"/>
          </a:p>
          <a:p>
            <a:r>
              <a:rPr dirty="0" err="1"/>
              <a:t>Integrim</a:t>
            </a:r>
            <a:r>
              <a:rPr dirty="0"/>
              <a:t> </a:t>
            </a:r>
            <a:r>
              <a:rPr dirty="0" err="1"/>
              <a:t>teknologjish</a:t>
            </a:r>
            <a:r>
              <a:rPr dirty="0"/>
              <a:t> </a:t>
            </a:r>
            <a:r>
              <a:rPr dirty="0" err="1"/>
              <a:t>moderne</a:t>
            </a:r>
            <a:r>
              <a:rPr dirty="0"/>
              <a:t> </a:t>
            </a:r>
            <a:r>
              <a:rPr dirty="0" err="1"/>
              <a:t>për</a:t>
            </a:r>
            <a:r>
              <a:rPr dirty="0"/>
              <a:t> </a:t>
            </a:r>
            <a:r>
              <a:rPr dirty="0" err="1"/>
              <a:t>qasje</a:t>
            </a:r>
            <a:r>
              <a:rPr dirty="0"/>
              <a:t> </a:t>
            </a:r>
            <a:r>
              <a:rPr dirty="0" err="1"/>
              <a:t>dhe</a:t>
            </a:r>
            <a:r>
              <a:rPr dirty="0"/>
              <a:t> </a:t>
            </a:r>
            <a:r>
              <a:rPr dirty="0" err="1"/>
              <a:t>efikasitet</a:t>
            </a:r>
            <a:r>
              <a:rPr dirty="0"/>
              <a:t> </a:t>
            </a:r>
            <a:r>
              <a:rPr dirty="0" err="1"/>
              <a:t>më</a:t>
            </a:r>
            <a:r>
              <a:rPr dirty="0"/>
              <a:t> </a:t>
            </a:r>
            <a:r>
              <a:rPr dirty="0" err="1"/>
              <a:t>të</a:t>
            </a:r>
            <a:r>
              <a:rPr dirty="0"/>
              <a:t> </a:t>
            </a:r>
            <a:r>
              <a:rPr dirty="0" err="1"/>
              <a:t>mirë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Problemi</a:t>
            </a:r>
            <a:r>
              <a:rPr dirty="0"/>
              <a:t> </a:t>
            </a:r>
            <a:r>
              <a:rPr dirty="0" err="1"/>
              <a:t>dhe</a:t>
            </a:r>
            <a:r>
              <a:rPr dirty="0"/>
              <a:t> </a:t>
            </a:r>
            <a:r>
              <a:rPr dirty="0" err="1"/>
              <a:t>Zgjidhja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Problemi</a:t>
            </a:r>
            <a:r>
              <a:rPr dirty="0"/>
              <a:t>: </a:t>
            </a:r>
            <a:r>
              <a:rPr dirty="0" err="1"/>
              <a:t>Mungesë</a:t>
            </a:r>
            <a:r>
              <a:rPr dirty="0"/>
              <a:t> </a:t>
            </a:r>
            <a:r>
              <a:rPr dirty="0" err="1"/>
              <a:t>sistemi</a:t>
            </a:r>
            <a:r>
              <a:rPr dirty="0"/>
              <a:t> </a:t>
            </a:r>
            <a:r>
              <a:rPr dirty="0" err="1"/>
              <a:t>të</a:t>
            </a:r>
            <a:r>
              <a:rPr dirty="0"/>
              <a:t> </a:t>
            </a:r>
            <a:r>
              <a:rPr dirty="0" err="1"/>
              <a:t>centralizuar</a:t>
            </a:r>
            <a:r>
              <a:rPr dirty="0"/>
              <a:t>, </a:t>
            </a:r>
            <a:r>
              <a:rPr dirty="0" err="1"/>
              <a:t>efikas</a:t>
            </a:r>
            <a:r>
              <a:rPr dirty="0"/>
              <a:t> </a:t>
            </a:r>
            <a:r>
              <a:rPr dirty="0" err="1"/>
              <a:t>dhe</a:t>
            </a:r>
            <a:r>
              <a:rPr dirty="0"/>
              <a:t> </a:t>
            </a:r>
            <a:r>
              <a:rPr dirty="0" err="1"/>
              <a:t>të</a:t>
            </a:r>
            <a:r>
              <a:rPr dirty="0"/>
              <a:t> </a:t>
            </a:r>
            <a:r>
              <a:rPr dirty="0" err="1"/>
              <a:t>sigurt</a:t>
            </a:r>
            <a:endParaRPr lang="en-US" dirty="0"/>
          </a:p>
          <a:p>
            <a:endParaRPr dirty="0"/>
          </a:p>
          <a:p>
            <a:r>
              <a:rPr lang="en-US" dirty="0" err="1"/>
              <a:t>Aplikacion</a:t>
            </a:r>
            <a:r>
              <a:rPr lang="en-US" dirty="0"/>
              <a:t> q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/>
              <a:t>ofron</a:t>
            </a:r>
            <a:r>
              <a:rPr lang="en-US" dirty="0"/>
              <a:t> </a:t>
            </a:r>
            <a:r>
              <a:rPr lang="en-US" dirty="0" err="1"/>
              <a:t>zgjidhje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p</a:t>
            </a:r>
            <a:r>
              <a:rPr lang="sq-AL" dirty="0"/>
              <a:t>ë</a:t>
            </a:r>
            <a:r>
              <a:rPr lang="en-US" dirty="0" err="1"/>
              <a:t>rdorim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m</a:t>
            </a:r>
            <a:r>
              <a:rPr lang="sq-AL" dirty="0"/>
              <a:t>ë</a:t>
            </a:r>
            <a:r>
              <a:rPr lang="en-US" dirty="0"/>
              <a:t> 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/>
              <a:t>leht</a:t>
            </a:r>
            <a:r>
              <a:rPr lang="sq-AL" dirty="0"/>
              <a:t>ë</a:t>
            </a:r>
            <a:r>
              <a:rPr lang="en-US" dirty="0"/>
              <a:t> p</a:t>
            </a:r>
            <a:r>
              <a:rPr lang="sq-AL" dirty="0"/>
              <a:t>ë</a:t>
            </a:r>
            <a:r>
              <a:rPr lang="en-US" dirty="0"/>
              <a:t>r p</a:t>
            </a:r>
            <a:r>
              <a:rPr lang="sq-AL" dirty="0"/>
              <a:t>ë</a:t>
            </a:r>
            <a:r>
              <a:rPr lang="en-US" dirty="0" err="1"/>
              <a:t>rdoruesin</a:t>
            </a:r>
            <a:r>
              <a:rPr lang="en-US" dirty="0"/>
              <a:t>, </a:t>
            </a:r>
            <a:r>
              <a:rPr lang="en-US" dirty="0" err="1"/>
              <a:t>respektivisht</a:t>
            </a:r>
            <a:r>
              <a:rPr lang="en-US" dirty="0"/>
              <a:t> t</a:t>
            </a:r>
            <a:r>
              <a:rPr lang="sq-AL" dirty="0"/>
              <a:t>ë</a:t>
            </a:r>
            <a:r>
              <a:rPr lang="en-US" dirty="0"/>
              <a:t> </a:t>
            </a:r>
            <a:r>
              <a:rPr lang="en-US" dirty="0" err="1"/>
              <a:t>moshuarit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Karakteristikat</a:t>
            </a:r>
            <a:r>
              <a:rPr dirty="0"/>
              <a:t> </a:t>
            </a:r>
            <a:r>
              <a:rPr dirty="0" err="1"/>
              <a:t>Kryesore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Navigim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unifikuar</a:t>
            </a:r>
            <a:r>
              <a:rPr dirty="0"/>
              <a:t>, </a:t>
            </a:r>
            <a:r>
              <a:rPr dirty="0" err="1"/>
              <a:t>dizajn</a:t>
            </a:r>
            <a:r>
              <a:rPr dirty="0"/>
              <a:t> modern</a:t>
            </a:r>
          </a:p>
          <a:p>
            <a:r>
              <a:rPr dirty="0" err="1"/>
              <a:t>Verifikim</a:t>
            </a:r>
            <a:r>
              <a:rPr dirty="0"/>
              <a:t> KYC me </a:t>
            </a:r>
            <a:r>
              <a:rPr dirty="0" err="1"/>
              <a:t>dokumente</a:t>
            </a:r>
            <a:r>
              <a:rPr dirty="0"/>
              <a:t> </a:t>
            </a:r>
            <a:r>
              <a:rPr dirty="0" err="1"/>
              <a:t>dhe</a:t>
            </a:r>
            <a:r>
              <a:rPr dirty="0"/>
              <a:t> </a:t>
            </a:r>
            <a:r>
              <a:rPr dirty="0" err="1"/>
              <a:t>kontroll</a:t>
            </a:r>
            <a:r>
              <a:rPr dirty="0"/>
              <a:t> </a:t>
            </a:r>
            <a:r>
              <a:rPr dirty="0" err="1"/>
              <a:t>gjallërie</a:t>
            </a:r>
            <a:endParaRPr dirty="0"/>
          </a:p>
          <a:p>
            <a:r>
              <a:rPr dirty="0" err="1"/>
              <a:t>Miratim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regjistrimeve</a:t>
            </a:r>
            <a:r>
              <a:rPr dirty="0"/>
              <a:t> </a:t>
            </a:r>
            <a:r>
              <a:rPr dirty="0" err="1"/>
              <a:t>të</a:t>
            </a:r>
            <a:r>
              <a:rPr dirty="0"/>
              <a:t> </a:t>
            </a:r>
            <a:r>
              <a:rPr dirty="0" err="1"/>
              <a:t>vdekjeve</a:t>
            </a:r>
            <a:r>
              <a:rPr dirty="0"/>
              <a:t> </a:t>
            </a:r>
            <a:r>
              <a:rPr dirty="0" err="1"/>
              <a:t>nga</a:t>
            </a:r>
            <a:r>
              <a:rPr dirty="0"/>
              <a:t> </a:t>
            </a:r>
            <a:r>
              <a:rPr dirty="0" err="1"/>
              <a:t>spitalet</a:t>
            </a:r>
            <a:endParaRPr dirty="0"/>
          </a:p>
          <a:p>
            <a:r>
              <a:rPr dirty="0" err="1"/>
              <a:t>Integrimi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blockchain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siguri</a:t>
            </a:r>
            <a:r>
              <a:rPr lang="en-US" dirty="0"/>
              <a:t> e </a:t>
            </a:r>
            <a:r>
              <a:rPr lang="en-US" dirty="0" err="1"/>
              <a:t>lart</a:t>
            </a:r>
            <a:r>
              <a:rPr lang="sq-AL" dirty="0"/>
              <a:t>ë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Përdoruesit e Synuar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Qytetarët</a:t>
            </a:r>
            <a:r>
              <a:rPr dirty="0"/>
              <a:t>: </a:t>
            </a:r>
            <a:r>
              <a:rPr dirty="0" err="1"/>
              <a:t>aplikim</a:t>
            </a:r>
            <a:r>
              <a:rPr dirty="0"/>
              <a:t> </a:t>
            </a:r>
            <a:r>
              <a:rPr dirty="0" err="1"/>
              <a:t>për</a:t>
            </a:r>
            <a:r>
              <a:rPr dirty="0"/>
              <a:t> pensione/</a:t>
            </a:r>
            <a:r>
              <a:rPr dirty="0" err="1"/>
              <a:t>vdekje</a:t>
            </a:r>
            <a:endParaRPr dirty="0"/>
          </a:p>
          <a:p>
            <a:r>
              <a:rPr dirty="0" err="1"/>
              <a:t>Personeli</a:t>
            </a:r>
            <a:r>
              <a:rPr dirty="0"/>
              <a:t> </a:t>
            </a:r>
            <a:r>
              <a:rPr dirty="0" err="1"/>
              <a:t>mjekësor</a:t>
            </a:r>
            <a:r>
              <a:rPr dirty="0"/>
              <a:t>: </a:t>
            </a:r>
            <a:r>
              <a:rPr dirty="0" err="1"/>
              <a:t>aprovim</a:t>
            </a:r>
            <a:r>
              <a:rPr dirty="0"/>
              <a:t>/</a:t>
            </a:r>
            <a:r>
              <a:rPr dirty="0" err="1"/>
              <a:t>verifikim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vdekjeve</a:t>
            </a:r>
            <a:endParaRPr dirty="0"/>
          </a:p>
          <a:p>
            <a:r>
              <a:rPr dirty="0" err="1"/>
              <a:t>Mbështetje</a:t>
            </a:r>
            <a:r>
              <a:rPr dirty="0"/>
              <a:t> </a:t>
            </a:r>
            <a:r>
              <a:rPr dirty="0" err="1"/>
              <a:t>për</a:t>
            </a:r>
            <a:r>
              <a:rPr dirty="0"/>
              <a:t> </a:t>
            </a:r>
            <a:r>
              <a:rPr dirty="0" err="1"/>
              <a:t>pajisje</a:t>
            </a:r>
            <a:r>
              <a:rPr dirty="0"/>
              <a:t> mobile </a:t>
            </a:r>
            <a:r>
              <a:rPr dirty="0" err="1"/>
              <a:t>dhe</a:t>
            </a:r>
            <a:r>
              <a:rPr dirty="0"/>
              <a:t> </a:t>
            </a:r>
            <a:r>
              <a:rPr dirty="0" err="1"/>
              <a:t>përdorues</a:t>
            </a:r>
            <a:r>
              <a:rPr dirty="0"/>
              <a:t> </a:t>
            </a:r>
            <a:r>
              <a:rPr dirty="0" err="1"/>
              <a:t>të</a:t>
            </a:r>
            <a:r>
              <a:rPr dirty="0"/>
              <a:t> </a:t>
            </a:r>
            <a:r>
              <a:rPr dirty="0" err="1"/>
              <a:t>ndryshëm</a:t>
            </a:r>
            <a:r>
              <a:rPr dirty="0"/>
              <a:t> </a:t>
            </a:r>
            <a:r>
              <a:rPr dirty="0" err="1"/>
              <a:t>teknologjikisht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Çfarë Funksionon Deri Tani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Login </a:t>
            </a:r>
            <a:r>
              <a:rPr dirty="0" err="1"/>
              <a:t>funksional</a:t>
            </a:r>
            <a:r>
              <a:rPr dirty="0"/>
              <a:t> </a:t>
            </a:r>
            <a:r>
              <a:rPr dirty="0" err="1"/>
              <a:t>dhe</a:t>
            </a:r>
            <a:r>
              <a:rPr dirty="0"/>
              <a:t> dashboard me module </a:t>
            </a:r>
            <a:r>
              <a:rPr dirty="0" err="1"/>
              <a:t>të</a:t>
            </a:r>
            <a:r>
              <a:rPr dirty="0"/>
              <a:t> </a:t>
            </a:r>
            <a:r>
              <a:rPr dirty="0" err="1"/>
              <a:t>veçanta</a:t>
            </a:r>
            <a:endParaRPr dirty="0"/>
          </a:p>
          <a:p>
            <a:r>
              <a:rPr dirty="0" err="1"/>
              <a:t>Formulare</a:t>
            </a:r>
            <a:r>
              <a:rPr dirty="0"/>
              <a:t> me </a:t>
            </a:r>
            <a:r>
              <a:rPr dirty="0" err="1"/>
              <a:t>ngarkim</a:t>
            </a:r>
            <a:r>
              <a:rPr dirty="0"/>
              <a:t> </a:t>
            </a:r>
            <a:r>
              <a:rPr dirty="0" err="1"/>
              <a:t>dokumentesh</a:t>
            </a:r>
            <a:r>
              <a:rPr dirty="0"/>
              <a:t> </a:t>
            </a:r>
            <a:r>
              <a:rPr dirty="0" err="1"/>
              <a:t>dhe</a:t>
            </a:r>
            <a:r>
              <a:rPr dirty="0"/>
              <a:t> </a:t>
            </a:r>
            <a:r>
              <a:rPr dirty="0" err="1"/>
              <a:t>kontroll</a:t>
            </a:r>
            <a:r>
              <a:rPr dirty="0"/>
              <a:t> </a:t>
            </a:r>
            <a:r>
              <a:rPr dirty="0" err="1"/>
              <a:t>të</a:t>
            </a:r>
            <a:r>
              <a:rPr dirty="0"/>
              <a:t> </a:t>
            </a:r>
            <a:r>
              <a:rPr dirty="0" err="1"/>
              <a:t>gjallërisë</a:t>
            </a:r>
            <a:endParaRPr dirty="0"/>
          </a:p>
          <a:p>
            <a:r>
              <a:rPr dirty="0" err="1"/>
              <a:t>Dizajn</a:t>
            </a:r>
            <a:r>
              <a:rPr dirty="0"/>
              <a:t> </a:t>
            </a:r>
            <a:r>
              <a:rPr dirty="0" err="1"/>
              <a:t>responsiv</a:t>
            </a:r>
            <a:r>
              <a:rPr dirty="0"/>
              <a:t>, </a:t>
            </a:r>
            <a:r>
              <a:rPr dirty="0" err="1"/>
              <a:t>ndërfaqe</a:t>
            </a:r>
            <a:r>
              <a:rPr dirty="0"/>
              <a:t> </a:t>
            </a:r>
            <a:r>
              <a:rPr dirty="0" err="1"/>
              <a:t>spitalore</a:t>
            </a:r>
            <a:r>
              <a:rPr dirty="0"/>
              <a:t> </a:t>
            </a:r>
            <a:r>
              <a:rPr dirty="0" err="1"/>
              <a:t>funksionale</a:t>
            </a:r>
            <a:endParaRPr dirty="0"/>
          </a:p>
          <a:p>
            <a:r>
              <a:rPr dirty="0"/>
              <a:t>Ende pa backend </a:t>
            </a:r>
            <a:r>
              <a:rPr dirty="0" err="1"/>
              <a:t>dinamik</a:t>
            </a:r>
            <a:r>
              <a:rPr dirty="0"/>
              <a:t> </a:t>
            </a:r>
            <a:r>
              <a:rPr dirty="0" err="1"/>
              <a:t>dhe</a:t>
            </a:r>
            <a:r>
              <a:rPr dirty="0"/>
              <a:t> </a:t>
            </a:r>
            <a:r>
              <a:rPr dirty="0" err="1"/>
              <a:t>siguri</a:t>
            </a:r>
            <a:r>
              <a:rPr dirty="0"/>
              <a:t> </a:t>
            </a:r>
            <a:r>
              <a:rPr dirty="0" err="1"/>
              <a:t>të</a:t>
            </a:r>
            <a:r>
              <a:rPr dirty="0"/>
              <a:t> </a:t>
            </a:r>
            <a:r>
              <a:rPr dirty="0" err="1"/>
              <a:t>avancuar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Hapat e Ardhshëm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6" y="1600200"/>
            <a:ext cx="8229600" cy="4525963"/>
          </a:xfrm>
        </p:spPr>
        <p:txBody>
          <a:bodyPr/>
          <a:lstStyle/>
          <a:p>
            <a:r>
              <a:rPr dirty="0" err="1"/>
              <a:t>Zhvillimi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backend </a:t>
            </a:r>
            <a:endParaRPr lang="en-US" dirty="0"/>
          </a:p>
          <a:p>
            <a:r>
              <a:rPr dirty="0" err="1"/>
              <a:t>Integrim</a:t>
            </a:r>
            <a:r>
              <a:rPr dirty="0"/>
              <a:t> blockchain </a:t>
            </a:r>
            <a:r>
              <a:rPr dirty="0" err="1"/>
              <a:t>për</a:t>
            </a:r>
            <a:r>
              <a:rPr dirty="0"/>
              <a:t> KYC </a:t>
            </a:r>
            <a:r>
              <a:rPr dirty="0" err="1"/>
              <a:t>dhe</a:t>
            </a:r>
            <a:r>
              <a:rPr dirty="0"/>
              <a:t> </a:t>
            </a:r>
            <a:r>
              <a:rPr dirty="0" err="1"/>
              <a:t>certifikata</a:t>
            </a:r>
            <a:endParaRPr dirty="0"/>
          </a:p>
          <a:p>
            <a:r>
              <a:rPr dirty="0" err="1"/>
              <a:t>Siguri</a:t>
            </a:r>
            <a:r>
              <a:rPr dirty="0"/>
              <a:t> me OAuth 2.0, TLS 1.3, </a:t>
            </a:r>
            <a:r>
              <a:rPr dirty="0" err="1"/>
              <a:t>arkitekturë</a:t>
            </a:r>
            <a:r>
              <a:rPr dirty="0"/>
              <a:t> Zero Trust</a:t>
            </a:r>
          </a:p>
          <a:p>
            <a:r>
              <a:rPr dirty="0" err="1"/>
              <a:t>Aplikacion</a:t>
            </a:r>
            <a:r>
              <a:rPr dirty="0"/>
              <a:t> </a:t>
            </a:r>
            <a:r>
              <a:rPr dirty="0" err="1"/>
              <a:t>mobil</a:t>
            </a:r>
            <a:r>
              <a:rPr dirty="0"/>
              <a:t> </a:t>
            </a:r>
            <a:r>
              <a:rPr dirty="0" err="1"/>
              <a:t>dhe</a:t>
            </a:r>
            <a:r>
              <a:rPr dirty="0"/>
              <a:t> </a:t>
            </a:r>
            <a:r>
              <a:rPr dirty="0" err="1"/>
              <a:t>përmirësim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aksesueshmërisë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216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Platforma për Pensionet dhe Regjistrimin e Vdekjeve në Kosovë</vt:lpstr>
      <vt:lpstr>Sfida që u Trajtua</vt:lpstr>
      <vt:lpstr>Problemi dhe Zgjidhja</vt:lpstr>
      <vt:lpstr>Karakteristikat Kryesore</vt:lpstr>
      <vt:lpstr>Përdoruesit e Synuar</vt:lpstr>
      <vt:lpstr>Çfarë Funksionon Deri Tani</vt:lpstr>
      <vt:lpstr>Hapat e Ardhshëm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Ubejd Morina</cp:lastModifiedBy>
  <cp:revision>16</cp:revision>
  <dcterms:created xsi:type="dcterms:W3CDTF">2013-01-27T09:14:16Z</dcterms:created>
  <dcterms:modified xsi:type="dcterms:W3CDTF">2025-05-23T09:16:13Z</dcterms:modified>
  <cp:category/>
</cp:coreProperties>
</file>