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73" r:id="rId9"/>
    <p:sldId id="261" r:id="rId10"/>
    <p:sldId id="258" r:id="rId11"/>
    <p:sldId id="262" r:id="rId12"/>
    <p:sldId id="270" r:id="rId13"/>
    <p:sldId id="271" r:id="rId14"/>
    <p:sldId id="272" r:id="rId15"/>
    <p:sldId id="263" r:id="rId16"/>
    <p:sldId id="264" r:id="rId17"/>
    <p:sldId id="265" r:id="rId18"/>
    <p:sldId id="267" r:id="rId19"/>
    <p:sldId id="268" r:id="rId20"/>
    <p:sldId id="269" r:id="rId21"/>
    <p:sldId id="266" r:id="rId2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7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5F1D-E78F-948B-885C-58899A77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984C-9B2D-4CFA-A35B-0B059D89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D922-20EF-170A-4B12-0DE660EF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6C76-57E4-03C8-D8FC-57E55CA9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5150-7BCC-86E7-3BF5-B9E10BAF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7172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B3A4-FB9F-47C9-FC49-B374B700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F371B-DDE5-3802-5B9A-7B2DCAF71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2816-5CE6-867F-32E0-8B3F7C8E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FFCC-18B3-D75E-92E4-8E4364AE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922A-4A7E-6AC4-62CC-C9040C3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80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5E98F-6D19-2444-6305-FA9F9763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3DF42-A4F6-2372-E8D2-419FAD1C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3218-CA50-C883-9B5F-423A0CA3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AEAC-F6BD-B960-23EF-874C5F9D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BB8A-008C-2610-70D1-FA6EBC9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0411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03FD-D275-4AC0-2DDE-0A7163A2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4469-F6E6-0536-A7AB-2DC5B490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021B-D390-3D04-B6D9-105C1BC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71CB-9B45-4B9F-7A90-799942DD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E5E9-10ED-3793-553A-6EE961D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816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E2A3-0E95-34F6-C9CB-C3DAFD55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9CAF-51FA-FF75-8896-AB54D74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6205-2E70-65C6-B74F-7B46747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D8833-AE06-361E-A2BF-CCAC65D3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4D8-3A8B-9022-4C74-F5856EDB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155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359-4989-F82C-DD5B-D4266C77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4E7-A9B6-5BF4-9FA7-1BCE533C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FDFD-0F71-54C1-8E81-0A81677C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7C77-5914-D535-3C72-CE61CE64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EFA2-30FD-515B-7065-45310153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1339-9AEA-DAC9-2906-E1E4804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63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97D8-9B4E-BAC6-A18C-2782D5AA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C1DA-39A8-D3F3-DA6D-B546C824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B5245-ACBE-1103-E08C-86DBDFCF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3A7D-962B-7A28-710E-18B76B21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73A5-AA09-54EA-F16B-763242CD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707C3-6212-F180-79BB-2A6F890D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B12E0-CCFB-B612-39AD-092F408D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0EC4-F11F-2DF8-A816-40BEE515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97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F8F5-C1BB-3B87-F5A3-FF013BDF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FAE22-107B-B833-8432-C389882B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A4FBC-5E2C-10F1-AFC6-1CE397C8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BCF1B-3CD1-0FA6-4E23-BD8EEEC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167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34B9-19E1-A10D-CCAA-241F1376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C42D-787C-D26E-F780-6BC73AA6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B790-31B4-14EC-16DE-38E1C207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6076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BF90-22E1-2343-491C-406DCDC6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9C24-E8BB-0093-BA8F-9DBD310C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0A387-BD42-CC63-4D9E-1C9964F8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5E09-E878-1F6A-0C8A-D34A31F0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8D0F0-0EB7-F9DC-FD93-D10EFD8D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E304-9CE6-C9C9-6F7E-68D47BBA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872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0255-38E8-004B-47FA-7887695B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BB32-8035-FE6D-9CA9-E16F9E601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D73D-6885-0CCD-9F47-7A295CC1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5DD5-0F71-8AB7-B27F-CDB43317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1D07-5B9F-9022-64A5-779216EC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0A1B-7375-3697-50EB-3FD8BE7E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190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EAD74-2960-ECC9-7A36-93A83CF8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3EFA-D225-AC62-1BB0-F1B858D2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ED94-90A2-FBF3-DC2E-4C27127C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D9381-2F47-42B5-AE8E-5F17B93AA8C6}" type="datetimeFigureOut">
              <a:rPr lang="en-SI" smtClean="0"/>
              <a:t>20/01/2025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D418-15EA-1AB3-63A4-E622D02D8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CE5E-4065-208B-5F12-5E63CFAC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DAA35-6440-4831-BE32-DE96116BD1A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359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zamb-my.sharepoint.com/:v:/g/personal/ziga_weingerl_student_um_si/EWjrA7lrb2tPiIYIlKS5lSEBw40mL5_Mkyq19I45ZqmXFA?e=bHdo8Q&amp;nav=eyJyZWZlcnJhbEluZm8iOnsicmVmZXJyYWxBcHAiOiJTdHJlYW1XZWJBcHAiLCJyZWZlcnJhbFZpZXciOiJTaGFyZURpYWxvZy1MaW5rIiwicmVmZXJyYWxBcHBQbGF0Zm9ybSI6IldlYiIsInJlZmVycmFsTW9kZSI6InZpZXcifX0%3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9AFFC-E9C3-0F4D-6EE5-FA1E28C6E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25" y="818984"/>
            <a:ext cx="10090141" cy="3178689"/>
          </a:xfrm>
        </p:spPr>
        <p:txBody>
          <a:bodyPr>
            <a:normAutofit/>
          </a:bodyPr>
          <a:lstStyle/>
          <a:p>
            <a:pPr algn="l"/>
            <a:r>
              <a:rPr lang="sl-SI" sz="4800" dirty="0" err="1">
                <a:solidFill>
                  <a:srgbClr val="FFFFFF"/>
                </a:solidFill>
              </a:rPr>
              <a:t>UberCode</a:t>
            </a:r>
            <a:r>
              <a:rPr lang="sl-SI" sz="4800" dirty="0">
                <a:solidFill>
                  <a:srgbClr val="FFFFFF"/>
                </a:solidFill>
              </a:rPr>
              <a:t> - </a:t>
            </a:r>
            <a:r>
              <a:rPr lang="sl-SI" sz="3600" dirty="0">
                <a:solidFill>
                  <a:srgbClr val="FFFFFF"/>
                </a:solidFill>
              </a:rPr>
              <a:t>Digitalni dvojček in veriženje blokov</a:t>
            </a:r>
            <a:br>
              <a:rPr lang="sl-SI" sz="4800" dirty="0">
                <a:solidFill>
                  <a:srgbClr val="FFFFFF"/>
                </a:solidFill>
              </a:rPr>
            </a:br>
            <a:endParaRPr lang="en-SI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AA11-4C2D-0615-243F-1B7452D6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25" y="3642998"/>
            <a:ext cx="10239564" cy="1694221"/>
          </a:xfrm>
        </p:spPr>
        <p:txBody>
          <a:bodyPr>
            <a:normAutofit/>
          </a:bodyPr>
          <a:lstStyle/>
          <a:p>
            <a:pPr algn="l"/>
            <a:r>
              <a:rPr lang="sl-SI" dirty="0">
                <a:solidFill>
                  <a:srgbClr val="FFFFFF"/>
                </a:solidFill>
              </a:rPr>
              <a:t>Gašper Vračko, Žiga Zadravec, Žiga Weingerl</a:t>
            </a:r>
            <a:endParaRPr lang="en-SI" dirty="0">
              <a:solidFill>
                <a:srgbClr val="FFFFFF"/>
              </a:solidFill>
            </a:endParaRPr>
          </a:p>
        </p:txBody>
      </p:sp>
      <p:pic>
        <p:nvPicPr>
          <p:cNvPr id="5" name="Picture 4" descr="A black and white logo with a building&#10;&#10;Description automatically generated">
            <a:extLst>
              <a:ext uri="{FF2B5EF4-FFF2-40B4-BE49-F238E27FC236}">
                <a16:creationId xmlns:a16="http://schemas.microsoft.com/office/drawing/2014/main" id="{5734578F-10B4-87FD-FEA8-DD281A834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430" y="326547"/>
            <a:ext cx="3159611" cy="17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B4F01-73BD-34A5-4502-2FF4314F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8752-E277-C293-C287-6B645922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5A5E6-EAFA-BAB9-2AFC-9634949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B2E2-22E5-F733-9D69-29AC8DCB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71A5-B140-DAEB-1D4E-0FE0C3CE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43200-CBE2-4BE6-9FDD-999A9E59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92F1F-8784-2453-F626-D77E151B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B8C4D-25CD-F279-E1A8-81723754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F00CF-9C5C-153C-A2CB-2CA4A0402EAC}"/>
              </a:ext>
            </a:extLst>
          </p:cNvPr>
          <p:cNvSpPr txBox="1">
            <a:spLocks/>
          </p:cNvSpPr>
          <p:nvPr/>
        </p:nvSpPr>
        <p:spPr>
          <a:xfrm>
            <a:off x="1386865" y="818984"/>
            <a:ext cx="10221771" cy="910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800" dirty="0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71B10-0C8C-B095-794E-B76ECDF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277" y="2619230"/>
            <a:ext cx="6013150" cy="12452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l-SI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Mobilna Aplikacija - PORA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A1C08-C097-6CD1-3C77-A11AA57F9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69D29-1C3D-ACC0-28DD-5B302567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10221771" cy="910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Ideja projekta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86C22-CB7C-CB3F-CB2C-179FCAE0BD01}"/>
              </a:ext>
            </a:extLst>
          </p:cNvPr>
          <p:cNvSpPr txBox="1"/>
          <p:nvPr/>
        </p:nvSpPr>
        <p:spPr>
          <a:xfrm>
            <a:off x="879742" y="1819938"/>
            <a:ext cx="71492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400" dirty="0" err="1">
                <a:solidFill>
                  <a:schemeClr val="bg1"/>
                </a:solidFill>
              </a:rPr>
              <a:t>Zbiranje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podatkov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iz</a:t>
            </a:r>
            <a:r>
              <a:rPr lang="sl-SI" sz="2400" dirty="0">
                <a:solidFill>
                  <a:schemeClr val="bg1"/>
                </a:solidFill>
              </a:rPr>
              <a:t> spletnih strani trgovin</a:t>
            </a:r>
            <a:endParaRPr lang="en-GB" sz="2400" dirty="0">
              <a:solidFill>
                <a:schemeClr val="bg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400" dirty="0" err="1">
                <a:solidFill>
                  <a:schemeClr val="bg1"/>
                </a:solidFill>
              </a:rPr>
              <a:t>Prikazovanje</a:t>
            </a:r>
            <a:r>
              <a:rPr lang="en-GB" sz="2400" dirty="0">
                <a:solidFill>
                  <a:schemeClr val="bg1"/>
                </a:solidFill>
              </a:rPr>
              <a:t> in </a:t>
            </a:r>
            <a:r>
              <a:rPr lang="en-GB" sz="2400" dirty="0" err="1">
                <a:solidFill>
                  <a:schemeClr val="bg1"/>
                </a:solidFill>
              </a:rPr>
              <a:t>hranjenj</a:t>
            </a:r>
            <a:r>
              <a:rPr lang="sl-SI" sz="2400" dirty="0">
                <a:solidFill>
                  <a:schemeClr val="bg1"/>
                </a:solidFill>
              </a:rPr>
              <a:t>e</a:t>
            </a:r>
            <a:endParaRPr lang="en-GB" sz="24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l-SI" sz="2400" dirty="0">
                <a:solidFill>
                  <a:schemeClr val="bg1"/>
                </a:solidFill>
              </a:rPr>
              <a:t>Lokacij trgovin</a:t>
            </a:r>
            <a:endParaRPr lang="en-GB" sz="2400"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l-SI" sz="2400" dirty="0">
                <a:solidFill>
                  <a:schemeClr val="bg1"/>
                </a:solidFill>
              </a:rPr>
              <a:t>Izdelkov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l-SI" sz="2400" dirty="0">
                <a:solidFill>
                  <a:schemeClr val="bg1"/>
                </a:solidFill>
              </a:rPr>
              <a:t>Popustov trgovin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l-SI" sz="2400" dirty="0">
                <a:solidFill>
                  <a:schemeClr val="bg1"/>
                </a:solidFill>
              </a:rPr>
              <a:t>Omogočiti izdelavo nakupovalnega listka z primerjavo cen izdelkov med trgovinami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ree Printable Grocery List Templates (PDF): Shopping Lists – DIY Projects,  Patterns, Monograms, Designs, Templates">
            <a:extLst>
              <a:ext uri="{FF2B5EF4-FFF2-40B4-BE49-F238E27FC236}">
                <a16:creationId xmlns:a16="http://schemas.microsoft.com/office/drawing/2014/main" id="{953E3831-6FD5-A3DD-5D8D-D7F21298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12" y="4389312"/>
            <a:ext cx="1680643" cy="215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white arrow pointing up&#10;&#10;Description automatically generated">
            <a:extLst>
              <a:ext uri="{FF2B5EF4-FFF2-40B4-BE49-F238E27FC236}">
                <a16:creationId xmlns:a16="http://schemas.microsoft.com/office/drawing/2014/main" id="{B206981A-EAF9-12A0-0EF7-311415A8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6296" y="3904256"/>
            <a:ext cx="4280182" cy="2677657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01E00D28-3D4D-6E07-D5EC-3F843DDD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51" y="276086"/>
            <a:ext cx="1708798" cy="37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B319D-5955-BA91-EA62-90071BD1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25F246-898C-9F41-BC75-3D3E504A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10221771" cy="910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sl-SI" sz="4800" dirty="0">
                <a:solidFill>
                  <a:srgbClr val="FFFFFF"/>
                </a:solidFill>
              </a:rPr>
              <a:t>aplikaciji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3AE5A-D1C3-A4B4-60C7-0B52A812B93A}"/>
              </a:ext>
            </a:extLst>
          </p:cNvPr>
          <p:cNvSpPr txBox="1"/>
          <p:nvPr/>
        </p:nvSpPr>
        <p:spPr>
          <a:xfrm>
            <a:off x="879742" y="1819938"/>
            <a:ext cx="104099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sl-SI" sz="2400" dirty="0">
                <a:solidFill>
                  <a:schemeClr val="bg1"/>
                </a:solidFill>
              </a:rPr>
              <a:t>Aplikacija omogoča sestavo nakupovalnega listka, dodajanje kartic zvestobe, ogledovanje lokacij trgovin, simulacijo podatkov</a:t>
            </a:r>
            <a:endParaRPr lang="en-GB" sz="2400" dirty="0">
              <a:solidFill>
                <a:schemeClr val="bg1"/>
              </a:solidFill>
            </a:endParaRPr>
          </a:p>
          <a:p>
            <a:pPr marL="457200" indent="-298450">
              <a:buSzPts val="1100"/>
              <a:buChar char="○"/>
            </a:pPr>
            <a:r>
              <a:rPr lang="sl-SI" sz="2400" dirty="0">
                <a:solidFill>
                  <a:schemeClr val="bg1"/>
                </a:solidFill>
              </a:rPr>
              <a:t>Protokol HTTP</a:t>
            </a:r>
          </a:p>
          <a:p>
            <a:pPr marL="457200" indent="-298450">
              <a:buSzPts val="1100"/>
              <a:buChar char="○"/>
            </a:pPr>
            <a:r>
              <a:rPr lang="sl-SI" sz="2400" dirty="0">
                <a:solidFill>
                  <a:schemeClr val="bg1"/>
                </a:solidFill>
              </a:rPr>
              <a:t>Shranjevanje na podatkovno bazo</a:t>
            </a:r>
          </a:p>
          <a:p>
            <a:pPr marL="457200" indent="-298450">
              <a:buSzPts val="1100"/>
              <a:buChar char="○"/>
            </a:pPr>
            <a:r>
              <a:rPr lang="sl-SI" sz="2400" dirty="0" err="1">
                <a:solidFill>
                  <a:schemeClr val="bg1"/>
                </a:solidFill>
              </a:rPr>
              <a:t>Blockchain</a:t>
            </a:r>
            <a:endParaRPr lang="sl-SI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B7EE1DC-9905-D470-ADAD-F61CB9F2F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639" r="11481" b="48114"/>
          <a:stretch/>
        </p:blipFill>
        <p:spPr>
          <a:xfrm>
            <a:off x="7038544" y="3274303"/>
            <a:ext cx="3509816" cy="24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0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22887B-CDB9-B907-E4E1-7EE2B2DFED9B}"/>
              </a:ext>
            </a:extLst>
          </p:cNvPr>
          <p:cNvSpPr txBox="1">
            <a:spLocks/>
          </p:cNvSpPr>
          <p:nvPr/>
        </p:nvSpPr>
        <p:spPr>
          <a:xfrm>
            <a:off x="1386865" y="818984"/>
            <a:ext cx="10221771" cy="910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800" dirty="0">
                <a:solidFill>
                  <a:srgbClr val="FFFFFF"/>
                </a:solidFill>
              </a:rPr>
              <a:t>Senzorji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6F0F-AD07-47AF-D6FD-83FC18BCFB0A}"/>
              </a:ext>
            </a:extLst>
          </p:cNvPr>
          <p:cNvSpPr txBox="1"/>
          <p:nvPr/>
        </p:nvSpPr>
        <p:spPr>
          <a:xfrm>
            <a:off x="879742" y="1819938"/>
            <a:ext cx="104099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sl-SI" sz="2400" dirty="0">
                <a:solidFill>
                  <a:schemeClr val="bg1"/>
                </a:solidFill>
              </a:rPr>
              <a:t>Aplikacija podpira simuliranje dodajanja popustov in gneče za poljubno trgovino in njeno poslovalnico</a:t>
            </a:r>
          </a:p>
        </p:txBody>
      </p: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E09A32D1-B41D-4EA3-B7D1-EDF25D63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t="10824" r="13889" b="67778"/>
          <a:stretch/>
        </p:blipFill>
        <p:spPr>
          <a:xfrm>
            <a:off x="1688663" y="3273465"/>
            <a:ext cx="3487893" cy="2248468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D4B4FEFC-06ED-21DE-74AB-6D0A258C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32222" r="12987" b="38655"/>
          <a:stretch/>
        </p:blipFill>
        <p:spPr>
          <a:xfrm>
            <a:off x="7216407" y="3096637"/>
            <a:ext cx="3179464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BEA0A3-E4AF-2200-D1BC-E3F4925EF4C4}"/>
              </a:ext>
            </a:extLst>
          </p:cNvPr>
          <p:cNvSpPr txBox="1">
            <a:spLocks/>
          </p:cNvSpPr>
          <p:nvPr/>
        </p:nvSpPr>
        <p:spPr>
          <a:xfrm>
            <a:off x="1386865" y="818984"/>
            <a:ext cx="10221771" cy="910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800" dirty="0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1E5EA-539A-998E-643C-57B6CC3C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" r="885"/>
          <a:stretch/>
        </p:blipFill>
        <p:spPr>
          <a:xfrm>
            <a:off x="3045903" y="1995408"/>
            <a:ext cx="6097716" cy="349461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AEAD11-D923-B310-4312-5E4FDE28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054" y="5767956"/>
            <a:ext cx="3619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I" altLang="en-S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pora_demo_video_ubercode.mp4</a:t>
            </a: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99C1DF-CF69-5D93-8C37-5A3A37C8357F}"/>
              </a:ext>
            </a:extLst>
          </p:cNvPr>
          <p:cNvSpPr txBox="1">
            <a:spLocks/>
          </p:cNvSpPr>
          <p:nvPr/>
        </p:nvSpPr>
        <p:spPr>
          <a:xfrm>
            <a:off x="4197379" y="2619230"/>
            <a:ext cx="3797241" cy="12452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800" dirty="0">
                <a:solidFill>
                  <a:srgbClr val="FFFFFF"/>
                </a:solidFill>
              </a:rPr>
              <a:t>Video Igra- RRI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0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E8D00-496C-8DCA-25F2-B45FC5D6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D5C2-81D2-F436-3E50-7E7292DD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BE291084E992D4F9352D77490BC7292" ma:contentTypeVersion="13" ma:contentTypeDescription="Ustvari nov dokument." ma:contentTypeScope="" ma:versionID="5c1cd1e59eb8a58b79c1893b0b5f54f1">
  <xsd:schema xmlns:xsd="http://www.w3.org/2001/XMLSchema" xmlns:xs="http://www.w3.org/2001/XMLSchema" xmlns:p="http://schemas.microsoft.com/office/2006/metadata/properties" xmlns:ns3="70317a05-5d47-46f1-a540-3a0e1cb61158" xmlns:ns4="8ea56e00-57d0-455b-94d4-29fa2919cbbd" targetNamespace="http://schemas.microsoft.com/office/2006/metadata/properties" ma:root="true" ma:fieldsID="bb263c59624c46c478e755c471ac8929" ns3:_="" ns4:_="">
    <xsd:import namespace="70317a05-5d47-46f1-a540-3a0e1cb61158"/>
    <xsd:import namespace="8ea56e00-57d0-455b-94d4-29fa2919cb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17a05-5d47-46f1-a540-3a0e1cb61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6e00-57d0-455b-94d4-29fa2919cb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317a05-5d47-46f1-a540-3a0e1cb61158" xsi:nil="true"/>
  </documentManagement>
</p:properties>
</file>

<file path=customXml/itemProps1.xml><?xml version="1.0" encoding="utf-8"?>
<ds:datastoreItem xmlns:ds="http://schemas.openxmlformats.org/officeDocument/2006/customXml" ds:itemID="{8F9E3B1D-9F06-4364-BC6A-0F377E498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3E036-391A-458C-8969-5F9BE986D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317a05-5d47-46f1-a540-3a0e1cb61158"/>
    <ds:schemaRef ds:uri="8ea56e00-57d0-455b-94d4-29fa2919cb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8D74AD-A489-431A-A66C-C7A39B4C36FE}">
  <ds:schemaRefs>
    <ds:schemaRef ds:uri="70317a05-5d47-46f1-a540-3a0e1cb61158"/>
    <ds:schemaRef ds:uri="http://schemas.microsoft.com/office/2006/documentManagement/types"/>
    <ds:schemaRef ds:uri="http://www.w3.org/XML/1998/namespace"/>
    <ds:schemaRef ds:uri="8ea56e00-57d0-455b-94d4-29fa2919cbbd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100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UberCode - Digitalni dvojček in veriženje blokov </vt:lpstr>
      <vt:lpstr>Mobilna Aplikacija - PORA</vt:lpstr>
      <vt:lpstr>Ideja projekta</vt:lpstr>
      <vt:lpstr>O aplikaciji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Žiga Weingerl</dc:creator>
  <cp:lastModifiedBy>Žiga Weingerl</cp:lastModifiedBy>
  <cp:revision>2</cp:revision>
  <dcterms:created xsi:type="dcterms:W3CDTF">2025-01-20T17:02:15Z</dcterms:created>
  <dcterms:modified xsi:type="dcterms:W3CDTF">2025-01-20T18:55:37Z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0x0101001BE291084E992D4F9352D77490BC7292</vt:lpwstr>
  </property>
</Properties>
</file>