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754AF-9FE1-4935-BE14-822A55EF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C14FB-6B5A-4932-9ED8-FAA8666D2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A2684-2E22-4DB1-BC53-5C20FADC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DA773-8C7E-46C3-8DBF-614B154D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6AA6-2FE9-42B9-9B09-1EC738E7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54B65-C2EE-4A75-A05D-BC41E83C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AE2451-4FC0-462F-B5B2-B34A54F0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12A7E-3085-44E6-96AB-188C46FB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7868E-808B-4FEB-998E-4F4B4A57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F3196-1F00-4CE9-8DB9-151001D0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FEF95-56CC-44BA-96B4-113991F76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A704-AAD8-4C0B-9C02-5EB99183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1FCE-40EB-4EDA-9110-8AFF0559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B061A-53C6-4DE1-AB87-3E8E8C61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13DBE-D54B-496E-9EE7-88F1E84D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9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79B90-8699-41EE-B44C-74D95973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4BDF-4E69-47EB-A3A5-39232A0F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8A948-B567-45A1-9F05-DEF52A2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D0F57-BEA7-44D7-BAB9-90B65359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826A9-00BB-4C97-B9E6-6C2BF849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A3FDD-5DB6-49EE-9CA4-4F662E24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9AE2-7276-4D14-9B28-0474E41B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271D3-4257-4E03-86D6-2270107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014AE-B099-47F4-8C96-59663E00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022E2-B36D-49A4-85D6-C423A733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0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153A-9AE8-4088-A4B2-78392F0B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56792-07D3-4AFF-B7A1-52EEC4E0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30CB3-FA2E-4B28-8087-E05892F7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EFA2B-1379-4219-8DF5-D6FC797C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5BA45-E5D2-4C22-9152-149514E5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74DB9-651A-492A-A793-82CABE1D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3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0BE89-E5D1-4AE1-82E4-C5029C7C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E3D8E-FEB4-4416-ACC3-76E51941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CD07D-9FBE-4991-865C-09864E75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158E87-55B3-4D5D-BECF-6456BBBC1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0E489-75D9-4B07-9AE4-D91EC8A2D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F8B15-5993-4EB8-B179-83C9E10D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5D545-3228-4A73-9257-68D755E9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75B58-BAD8-4EFC-9B39-65DC1E43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FB5D0-4E9C-4AF6-A909-6737DF66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0854EC-2554-43D5-89D0-EFF6FFF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437B87-3D33-4999-821B-470D3AA7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CDFEC0-DC06-4912-9513-2899BA17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09DD62-2A16-45B1-8C9F-131EBA53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DEF2EF-94B9-4100-8C42-F3A91FD0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2D2AD4-9FAD-4927-BA24-5FD769B2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F94DB-3EEF-4D88-84C9-9C794B9C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EBF31-0A1E-460D-A912-0B2233084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72BE7-C5DF-46E0-A857-53292597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CAF06-AA42-4488-8E68-4340A146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DD406-C1D9-45EC-B33A-A9C99620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EB22B-381C-4101-991E-ED0A8525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0E792-2C71-4DA2-96FF-2168C7BB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F9A5C-13BF-481C-A8FD-C5A5502BC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67941-7B68-42A9-B383-B14B09D7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01103-1763-46FB-9307-9256443D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DC4DE-D9E2-45FE-958E-50C6A1ED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30470-C298-44C3-A7FA-CFDF5E88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70DA4B-DCB6-455D-AB8F-422C2422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0F6CB-3232-45FC-BB81-A654A4EF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A0D03-6107-4FE3-8BC9-517A471D0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3D3A-627F-4128-9F1C-F60CFADC8EFA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9C9B8-A9F5-4337-92C0-850B1AB12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FD201-E334-4646-A915-C41569F28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D0D5-FC3B-4F89-9A9E-172CD529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C658AE-584C-4E55-9DC6-D28BCD2473B4}"/>
              </a:ext>
            </a:extLst>
          </p:cNvPr>
          <p:cNvSpPr txBox="1"/>
          <p:nvPr/>
        </p:nvSpPr>
        <p:spPr>
          <a:xfrm>
            <a:off x="403411" y="439807"/>
            <a:ext cx="2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Coding - Roadmap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4F9F94-0A2A-485A-9450-48BF2E3EB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9" y="1628848"/>
            <a:ext cx="1988535" cy="118879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AB23E8A-EC87-4B62-8F01-3824F98CDF36}"/>
              </a:ext>
            </a:extLst>
          </p:cNvPr>
          <p:cNvSpPr/>
          <p:nvPr/>
        </p:nvSpPr>
        <p:spPr>
          <a:xfrm>
            <a:off x="3011484" y="2218765"/>
            <a:ext cx="502024" cy="19722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6CA0FE6-BFBB-416D-B82F-FA1A79ED6F3F}"/>
              </a:ext>
            </a:extLst>
          </p:cNvPr>
          <p:cNvSpPr/>
          <p:nvPr/>
        </p:nvSpPr>
        <p:spPr>
          <a:xfrm>
            <a:off x="5419290" y="2218764"/>
            <a:ext cx="502024" cy="19722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57BCEE-71F4-47C1-9248-48B310BD41AA}"/>
              </a:ext>
            </a:extLst>
          </p:cNvPr>
          <p:cNvGrpSpPr/>
          <p:nvPr/>
        </p:nvGrpSpPr>
        <p:grpSpPr>
          <a:xfrm>
            <a:off x="3628199" y="1479659"/>
            <a:ext cx="2153118" cy="2412106"/>
            <a:chOff x="3684166" y="1909480"/>
            <a:chExt cx="2153118" cy="24121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F1AFDE-0D8F-470D-A134-AB6037D248B6}"/>
                </a:ext>
              </a:extLst>
            </p:cNvPr>
            <p:cNvSpPr txBox="1"/>
            <p:nvPr/>
          </p:nvSpPr>
          <p:spPr>
            <a:xfrm>
              <a:off x="3834325" y="3482787"/>
              <a:ext cx="1411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Vanilla JS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9D0990E-9AA3-47FB-960E-C1321B84DCA4}"/>
                </a:ext>
              </a:extLst>
            </p:cNvPr>
            <p:cNvGrpSpPr/>
            <p:nvPr/>
          </p:nvGrpSpPr>
          <p:grpSpPr>
            <a:xfrm>
              <a:off x="3684166" y="1909480"/>
              <a:ext cx="2153118" cy="2412106"/>
              <a:chOff x="3684166" y="1909480"/>
              <a:chExt cx="2153118" cy="241210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324E8B0-8F15-48EF-A4AF-CE2AAF8B6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4166" y="1909480"/>
                <a:ext cx="1676400" cy="1676400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2538D85-CBCF-495A-A6B3-D1EF1C64360E}"/>
                  </a:ext>
                </a:extLst>
              </p:cNvPr>
              <p:cNvGrpSpPr/>
              <p:nvPr/>
            </p:nvGrpSpPr>
            <p:grpSpPr>
              <a:xfrm>
                <a:off x="4033135" y="3800765"/>
                <a:ext cx="1804149" cy="520821"/>
                <a:chOff x="4632512" y="4415119"/>
                <a:chExt cx="1804149" cy="52082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134845-8FBF-4807-9A7D-BDA276250774}"/>
                    </a:ext>
                  </a:extLst>
                </p:cNvPr>
                <p:cNvSpPr txBox="1"/>
                <p:nvPr/>
              </p:nvSpPr>
              <p:spPr>
                <a:xfrm>
                  <a:off x="4632513" y="4415119"/>
                  <a:ext cx="1544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1) To-do list</a:t>
                  </a:r>
                  <a:endParaRPr lang="ko-KR" altLang="en-US" sz="12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299B88-6CF9-4D11-B421-6CB6EDC3317A}"/>
                    </a:ext>
                  </a:extLst>
                </p:cNvPr>
                <p:cNvSpPr txBox="1"/>
                <p:nvPr/>
              </p:nvSpPr>
              <p:spPr>
                <a:xfrm>
                  <a:off x="4632512" y="4658941"/>
                  <a:ext cx="18041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2) Interaction</a:t>
                  </a:r>
                  <a:endParaRPr lang="ko-KR" altLang="en-US" sz="12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</p:grp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651F309-CA35-4164-B912-C8EC537CE2BE}"/>
              </a:ext>
            </a:extLst>
          </p:cNvPr>
          <p:cNvGrpSpPr/>
          <p:nvPr/>
        </p:nvGrpSpPr>
        <p:grpSpPr>
          <a:xfrm>
            <a:off x="6017406" y="1778542"/>
            <a:ext cx="2376757" cy="2103667"/>
            <a:chOff x="5703642" y="2235744"/>
            <a:chExt cx="2376757" cy="210366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B516F34-1D6E-4EE2-AB71-6F27BF81668D}"/>
                </a:ext>
              </a:extLst>
            </p:cNvPr>
            <p:cNvGrpSpPr/>
            <p:nvPr/>
          </p:nvGrpSpPr>
          <p:grpSpPr>
            <a:xfrm>
              <a:off x="5703642" y="2235744"/>
              <a:ext cx="2376757" cy="1667936"/>
              <a:chOff x="5703642" y="2235744"/>
              <a:chExt cx="2376757" cy="1667936"/>
            </a:xfrm>
          </p:grpSpPr>
          <p:pic>
            <p:nvPicPr>
              <p:cNvPr id="20" name="그림 19" descr="텍스트, 무기, 금속제무기, 가위이(가) 표시된 사진&#10;&#10;자동 생성된 설명">
                <a:extLst>
                  <a:ext uri="{FF2B5EF4-FFF2-40B4-BE49-F238E27FC236}">
                    <a16:creationId xmlns:a16="http://schemas.microsoft.com/office/drawing/2014/main" id="{57938628-3D8E-44CC-A4E2-163C8ABD8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3642" y="2260272"/>
                <a:ext cx="1290508" cy="1129195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75E0733-FD6F-4B29-A7AE-64FC90142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3440" y="2235744"/>
                <a:ext cx="1256959" cy="1256959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0F9878-8B77-4360-B1A1-CCBCD14CB46B}"/>
                  </a:ext>
                </a:extLst>
              </p:cNvPr>
              <p:cNvSpPr txBox="1"/>
              <p:nvPr/>
            </p:nvSpPr>
            <p:spPr>
              <a:xfrm>
                <a:off x="6074861" y="3534348"/>
                <a:ext cx="1497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JS Library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719A83-CB18-4939-8111-C26D803FAE3B}"/>
                </a:ext>
              </a:extLst>
            </p:cNvPr>
            <p:cNvSpPr txBox="1"/>
            <p:nvPr/>
          </p:nvSpPr>
          <p:spPr>
            <a:xfrm>
              <a:off x="6019675" y="3877746"/>
              <a:ext cx="17496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Chose</a:t>
              </a:r>
            </a:p>
            <a:p>
              <a:r>
                <a:rPr lang="en-US" altLang="ko-KR" sz="1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React or jQuery</a:t>
              </a:r>
              <a:endPara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032" name="Picture 8" descr="post-thumbnail">
            <a:extLst>
              <a:ext uri="{FF2B5EF4-FFF2-40B4-BE49-F238E27FC236}">
                <a16:creationId xmlns:a16="http://schemas.microsoft.com/office/drawing/2014/main" id="{9A8C1298-27DF-4BBA-8955-AF923273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251" y="1859547"/>
            <a:ext cx="3247033" cy="13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1C20C49-9182-4D73-9C2C-D0CFA28F6BAD}"/>
              </a:ext>
            </a:extLst>
          </p:cNvPr>
          <p:cNvSpPr/>
          <p:nvPr/>
        </p:nvSpPr>
        <p:spPr>
          <a:xfrm>
            <a:off x="8461399" y="2220162"/>
            <a:ext cx="502024" cy="19722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897973-3278-4769-A8E8-588AD7462FDE}"/>
              </a:ext>
            </a:extLst>
          </p:cNvPr>
          <p:cNvGrpSpPr/>
          <p:nvPr/>
        </p:nvGrpSpPr>
        <p:grpSpPr>
          <a:xfrm>
            <a:off x="1757081" y="3985520"/>
            <a:ext cx="8677836" cy="585538"/>
            <a:chOff x="1658469" y="4025745"/>
            <a:chExt cx="8677836" cy="585538"/>
          </a:xfrm>
        </p:grpSpPr>
        <p:sp>
          <p:nvSpPr>
            <p:cNvPr id="34" name="화살표: 위로 굽음 33">
              <a:extLst>
                <a:ext uri="{FF2B5EF4-FFF2-40B4-BE49-F238E27FC236}">
                  <a16:creationId xmlns:a16="http://schemas.microsoft.com/office/drawing/2014/main" id="{DA3BCA04-CABE-4F37-A0DA-53AA56B343B0}"/>
                </a:ext>
              </a:extLst>
            </p:cNvPr>
            <p:cNvSpPr/>
            <p:nvPr/>
          </p:nvSpPr>
          <p:spPr>
            <a:xfrm flipH="1">
              <a:off x="1658469" y="4120142"/>
              <a:ext cx="7361654" cy="491141"/>
            </a:xfrm>
            <a:prstGeom prst="bentUpArrow">
              <a:avLst>
                <a:gd name="adj1" fmla="val 19524"/>
                <a:gd name="adj2" fmla="val 17699"/>
                <a:gd name="adj3" fmla="val 25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1/2 액자 36">
              <a:extLst>
                <a:ext uri="{FF2B5EF4-FFF2-40B4-BE49-F238E27FC236}">
                  <a16:creationId xmlns:a16="http://schemas.microsoft.com/office/drawing/2014/main" id="{89D0448C-DAD4-4A9C-A119-5DA54E296343}"/>
                </a:ext>
              </a:extLst>
            </p:cNvPr>
            <p:cNvSpPr/>
            <p:nvPr/>
          </p:nvSpPr>
          <p:spPr>
            <a:xfrm rot="16200000" flipV="1">
              <a:off x="9231589" y="3506566"/>
              <a:ext cx="585538" cy="1623895"/>
            </a:xfrm>
            <a:prstGeom prst="halfFrame">
              <a:avLst>
                <a:gd name="adj1" fmla="val 17991"/>
                <a:gd name="adj2" fmla="val 1654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React or jQuery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AA7C8C-41C7-41D7-83D4-748F76797F4A}"/>
              </a:ext>
            </a:extLst>
          </p:cNvPr>
          <p:cNvGrpSpPr/>
          <p:nvPr/>
        </p:nvGrpSpPr>
        <p:grpSpPr>
          <a:xfrm>
            <a:off x="5132294" y="5040525"/>
            <a:ext cx="1927412" cy="1384995"/>
            <a:chOff x="4957608" y="5040525"/>
            <a:chExt cx="1927412" cy="138499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086DCA8-21BE-4EA2-A9D2-C2E0AEEB9F4C}"/>
                </a:ext>
              </a:extLst>
            </p:cNvPr>
            <p:cNvGrpSpPr/>
            <p:nvPr/>
          </p:nvGrpSpPr>
          <p:grpSpPr>
            <a:xfrm>
              <a:off x="4957608" y="5040525"/>
              <a:ext cx="1927412" cy="1384995"/>
              <a:chOff x="4287307" y="5021079"/>
              <a:chExt cx="1927412" cy="138499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BCC48F-B4F4-4E21-8122-45970CAFF9FB}"/>
                  </a:ext>
                </a:extLst>
              </p:cNvPr>
              <p:cNvSpPr txBox="1"/>
              <p:nvPr/>
            </p:nvSpPr>
            <p:spPr>
              <a:xfrm>
                <a:off x="4287307" y="5759743"/>
                <a:ext cx="19274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Something </a:t>
                </a:r>
                <a:r>
                  <a:rPr lang="en-US" altLang="ko-KR" dirty="0">
                    <a:solidFill>
                      <a:srgbClr val="C00000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new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CA449F-9947-4BF0-B0BF-8CE92CA50F3E}"/>
                  </a:ext>
                </a:extLst>
              </p:cNvPr>
              <p:cNvSpPr txBox="1"/>
              <p:nvPr/>
            </p:nvSpPr>
            <p:spPr>
              <a:xfrm>
                <a:off x="4406027" y="5021079"/>
                <a:ext cx="1689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Feedback</a:t>
                </a:r>
                <a:r>
                  <a:rPr lang="en-US" altLang="ko-KR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E9A16B-40B3-4C87-9C68-2796F53282DE}"/>
                </a:ext>
              </a:extLst>
            </p:cNvPr>
            <p:cNvSpPr txBox="1"/>
            <p:nvPr/>
          </p:nvSpPr>
          <p:spPr>
            <a:xfrm>
              <a:off x="5601217" y="5409857"/>
              <a:ext cx="640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or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B0CF62-B96C-432B-A684-048091CCBDB2}"/>
              </a:ext>
            </a:extLst>
          </p:cNvPr>
          <p:cNvSpPr txBox="1"/>
          <p:nvPr/>
        </p:nvSpPr>
        <p:spPr>
          <a:xfrm>
            <a:off x="10659036" y="6497238"/>
            <a:ext cx="1739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Ubermensch_0608</a:t>
            </a:r>
            <a:endParaRPr lang="ko-KR" altLang="en-US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5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JONGWON</dc:creator>
  <cp:lastModifiedBy>JONGWON</cp:lastModifiedBy>
  <cp:revision>3</cp:revision>
  <dcterms:created xsi:type="dcterms:W3CDTF">2021-11-03T03:38:45Z</dcterms:created>
  <dcterms:modified xsi:type="dcterms:W3CDTF">2021-11-03T04:56:45Z</dcterms:modified>
</cp:coreProperties>
</file>