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5"/>
  </p:notesMasterIdLst>
  <p:sldIdLst>
    <p:sldId id="256" r:id="rId2"/>
    <p:sldId id="1260" r:id="rId3"/>
    <p:sldId id="257" r:id="rId4"/>
    <p:sldId id="1250" r:id="rId5"/>
    <p:sldId id="1251" r:id="rId6"/>
    <p:sldId id="258" r:id="rId7"/>
    <p:sldId id="1254" r:id="rId8"/>
    <p:sldId id="1258" r:id="rId9"/>
    <p:sldId id="1255" r:id="rId10"/>
    <p:sldId id="1261" r:id="rId11"/>
    <p:sldId id="1264" r:id="rId12"/>
    <p:sldId id="1253" r:id="rId13"/>
    <p:sldId id="1265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467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CE44913C-66EA-E641-AC57-77E11E1B20B4}" type="datetimeFigureOut">
              <a:rPr lang="es-ES" smtClean="0"/>
              <a:pPr/>
              <a:t>22/06/2023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3EB31BFA-FC91-A242-8A9E-B2FD8A1E550C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21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31BFA-FC91-A242-8A9E-B2FD8A1E550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2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31BFA-FC91-A242-8A9E-B2FD8A1E550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06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2261D-B870-4A4B-BEA5-8E88C30A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16C77-B8A7-1A48-A556-D847D43C6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A1127-F817-5D48-AB45-9276677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9C438-EBCC-4746-A949-4C9B2691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4F8C5-E767-1848-B290-A4828175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6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73F2D-8518-4D40-9468-6D7FCF2B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C027B6-6412-F64B-B2A6-298B5B1A9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76B6A-4EF5-A14B-8D47-5B6CE147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9746E-3A6B-9C4C-B5E7-C27DFC4F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82577-2937-BF47-8F42-4EC220CA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2E8A5-94B9-2141-9AA4-ADA54805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8E3F57-FA95-8B49-8B0B-E519204E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5A862D-89A6-1F48-B866-476A2ABB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17C116-FF37-084B-839C-75034D2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A2815D-C750-2244-BADB-3497EAA0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531C6-A4ED-354A-8B4F-DB9B67C00C77}" type="datetimeFigureOut">
              <a:rPr lang="es-ES" smtClean="0"/>
              <a:t>22/06/2023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263594-B8E3-8346-BE2A-FF536D4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F9220-64FE-AE48-A8D9-4032CE22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AD65A9-31DB-A24C-9550-FCA62DB07A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9">
            <a:extLst>
              <a:ext uri="{FF2B5EF4-FFF2-40B4-BE49-F238E27FC236}">
                <a16:creationId xmlns:a16="http://schemas.microsoft.com/office/drawing/2014/main" id="{0C0F811E-4D96-A44A-96EC-9252689303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4368" y="1495327"/>
            <a:ext cx="4179037" cy="417903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7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itional-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1B5C4BB3-8FC5-FC4B-A3EC-7C1B56C6C9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47164" y="2538655"/>
            <a:ext cx="1453243" cy="14532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  <p:sp>
        <p:nvSpPr>
          <p:cNvPr id="11" name="Marcador de posición de imagen 9">
            <a:extLst>
              <a:ext uri="{FF2B5EF4-FFF2-40B4-BE49-F238E27FC236}">
                <a16:creationId xmlns:a16="http://schemas.microsoft.com/office/drawing/2014/main" id="{E034054B-20CF-1B47-B0E0-19470F9D4D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7136" y="2538655"/>
            <a:ext cx="1453243" cy="14532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0AD908F-BFB3-384B-96AB-62EEEAEB08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29650" y="2538655"/>
            <a:ext cx="1453243" cy="14532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0D505-6131-774E-891E-2305FA84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208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imag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9">
            <a:extLst>
              <a:ext uri="{FF2B5EF4-FFF2-40B4-BE49-F238E27FC236}">
                <a16:creationId xmlns:a16="http://schemas.microsoft.com/office/drawing/2014/main" id="{0D6866E6-DC2A-DC4A-9E33-8149BDBC4E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B2682-D400-EB43-9E34-BB348647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42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width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C6C2809C-88EC-A34D-B132-4134723109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6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6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15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7" r:id="rId5"/>
    <p:sldLayoutId id="2147483656" r:id="rId6"/>
    <p:sldLayoutId id="2147483658" r:id="rId7"/>
    <p:sldLayoutId id="2147483660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557E154-D7FB-0743-BEE6-52E4A7E96861}"/>
              </a:ext>
            </a:extLst>
          </p:cNvPr>
          <p:cNvSpPr/>
          <p:nvPr/>
        </p:nvSpPr>
        <p:spPr>
          <a:xfrm>
            <a:off x="8768614" y="0"/>
            <a:ext cx="3423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94E1046-126A-C14D-ADCF-5D6E02715BFE}"/>
              </a:ext>
            </a:extLst>
          </p:cNvPr>
          <p:cNvSpPr txBox="1">
            <a:spLocks/>
          </p:cNvSpPr>
          <p:nvPr/>
        </p:nvSpPr>
        <p:spPr>
          <a:xfrm>
            <a:off x="343270" y="5557635"/>
            <a:ext cx="5261118" cy="1058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sz="1800" b="1" dirty="0"/>
              <a:t>Выполнил: </a:t>
            </a:r>
            <a:r>
              <a:rPr lang="ru-RU" sz="1800" dirty="0"/>
              <a:t>студент группы  ИСП-19</a:t>
            </a:r>
            <a:endParaRPr lang="es-ES" sz="1800" dirty="0"/>
          </a:p>
          <a:p>
            <a:pPr algn="l">
              <a:spcBef>
                <a:spcPts val="0"/>
              </a:spcBef>
            </a:pPr>
            <a:r>
              <a:rPr lang="ru-RU" sz="1800" dirty="0"/>
              <a:t>Кручинин Святослав Станиславович</a:t>
            </a:r>
          </a:p>
          <a:p>
            <a:pPr algn="l">
              <a:spcBef>
                <a:spcPts val="0"/>
              </a:spcBef>
            </a:pPr>
            <a:r>
              <a:rPr lang="ru-RU" sz="1800" b="1" dirty="0"/>
              <a:t>Руководитель: </a:t>
            </a:r>
            <a:r>
              <a:rPr lang="ru-RU" sz="1800" dirty="0"/>
              <a:t>Юрова Марина Николаевна</a:t>
            </a:r>
            <a:endParaRPr lang="es-ES" sz="1800" dirty="0"/>
          </a:p>
          <a:p>
            <a:pPr algn="l">
              <a:spcBef>
                <a:spcPts val="0"/>
              </a:spcBef>
            </a:pPr>
            <a:endParaRPr lang="es-ES" sz="4400" b="1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8F0C5D3-4D3F-8240-822B-E98E7DCCEF8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43481" y="-66420"/>
            <a:ext cx="9167273" cy="161559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общего и профессионального образования Ростовской области</a:t>
            </a:r>
            <a:b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«ВОЛГОДОНСКИЙ ТЕХНИКУМ ИНФОРМАЦИОННЫХ ТЕХНОЛОГИЙ, БИЗНЕСА И ДИЗАЙНА ИМЕНИ В.В. САМАРСКОГО»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EEA761F4-A7AD-9B43-8149-AE7634784A6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-143481" y="2174025"/>
            <a:ext cx="7603944" cy="17792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 дипломного проекта: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«Разработка веб-приложения корпоративного клиента </a:t>
            </a:r>
            <a:b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сообщений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АО «Атоммашэкспорт»  </a:t>
            </a:r>
            <a:endParaRPr lang="es-ES" sz="33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Marcador de posición de imagen 22">
            <a:extLst>
              <a:ext uri="{FF2B5EF4-FFF2-40B4-BE49-F238E27FC236}">
                <a16:creationId xmlns:a16="http://schemas.microsoft.com/office/drawing/2014/main" id="{43B9A665-CE22-D848-8E60-9CD1A37B74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912507" y="1673685"/>
            <a:ext cx="3712214" cy="3712214"/>
          </a:xfrm>
          <a:prstGeom prst="ellipse">
            <a:avLst/>
          </a:prstGeom>
          <a:ln w="50800" cap="rnd">
            <a:solidFill>
              <a:schemeClr val="tx1">
                <a:lumMod val="90000"/>
                <a:lumOff val="1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989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2BDC-F359-CE4B-B87F-004D4FAC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715"/>
            <a:ext cx="10515600" cy="662239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Основное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окно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пользователя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4C4894-C9E1-7FED-0980-237C66A4A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7" y="777240"/>
            <a:ext cx="11858485" cy="5760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2CA19A-A0D5-3818-EF26-4BC7A86B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7" y="777240"/>
            <a:ext cx="11858485" cy="55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8919D5A6-850F-BA46-96B0-FF99CF0C4C6B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3288B0-CF5C-2544-8784-651681FA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2132656"/>
            <a:ext cx="3791712" cy="1296344"/>
          </a:xfrm>
        </p:spPr>
        <p:txBody>
          <a:bodyPr/>
          <a:lstStyle/>
          <a:p>
            <a:r>
              <a:rPr lang="ru-RU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Представление дизайна веб-приложения с мобильного устройства</a:t>
            </a:r>
            <a:endParaRPr lang="es-E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7B2091-3FB2-2195-FD52-CD2667C85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39" y="209677"/>
            <a:ext cx="2939996" cy="651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D90643-075F-4259-A7BA-21CCBFE78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0" y="209677"/>
            <a:ext cx="2939996" cy="6511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7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6F52F-F1BF-1C4F-ACCA-F1EDBE9B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370" y="238500"/>
            <a:ext cx="5674894" cy="1022586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Заключение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9E1E1B-9993-C445-A833-27072C28EEA1}"/>
              </a:ext>
            </a:extLst>
          </p:cNvPr>
          <p:cNvSpPr/>
          <p:nvPr/>
        </p:nvSpPr>
        <p:spPr>
          <a:xfrm>
            <a:off x="452286" y="1465807"/>
            <a:ext cx="545690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ru-RU" sz="2400" dirty="0">
                <a:solidFill>
                  <a:srgbClr val="000000"/>
                </a:solidFill>
              </a:rPr>
              <a:t>В ходе дипломного проекта </a:t>
            </a:r>
            <a:r>
              <a:rPr lang="ru-RU" sz="2400" dirty="0"/>
              <a:t>было разработано веб-приложение корпоративного клиента сообщений для АО «</a:t>
            </a:r>
            <a:r>
              <a:rPr lang="ru-RU" sz="2400" dirty="0" err="1"/>
              <a:t>Атоммашэкспорт</a:t>
            </a:r>
            <a:r>
              <a:rPr lang="ru-RU" sz="2400" dirty="0"/>
              <a:t>» для повышения эффективности процесса коммуникации между работниками предприятия.</a:t>
            </a:r>
            <a:endParaRPr lang="ru-RU" sz="2400" dirty="0">
              <a:solidFill>
                <a:srgbClr val="000000"/>
              </a:solidFill>
            </a:endParaRPr>
          </a:p>
          <a:p>
            <a:pPr algn="just">
              <a:spcAft>
                <a:spcPts val="1800"/>
              </a:spcAft>
            </a:pPr>
            <a:r>
              <a:rPr lang="ru-RU" sz="2400" dirty="0"/>
              <a:t>Разработанный программный продукт обеспечивает выполнение всех заявленных функций.</a:t>
            </a:r>
            <a:endParaRPr lang="ru-RU" sz="2400" dirty="0">
              <a:solidFill>
                <a:srgbClr val="000000"/>
              </a:solidFill>
            </a:endParaRPr>
          </a:p>
          <a:p>
            <a:pPr algn="just">
              <a:spcAft>
                <a:spcPts val="1800"/>
              </a:spcAft>
            </a:pPr>
            <a:br>
              <a:rPr lang="es-ES" sz="2400" dirty="0">
                <a:solidFill>
                  <a:srgbClr val="000000"/>
                </a:solidFill>
              </a:rPr>
            </a:br>
            <a:endParaRPr lang="es-ES" sz="2400" b="0" dirty="0">
              <a:effectLst/>
            </a:endParaRPr>
          </a:p>
        </p:txBody>
      </p:sp>
      <p:pic>
        <p:nvPicPr>
          <p:cNvPr id="4098" name="Picture 2" descr="Hướng dẫn thiết kế website trong 6 bước đơn giản">
            <a:extLst>
              <a:ext uri="{FF2B5EF4-FFF2-40B4-BE49-F238E27FC236}">
                <a16:creationId xmlns:a16="http://schemas.microsoft.com/office/drawing/2014/main" id="{CC9DE069-D64E-485F-87C4-71A519B51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1" r="9060"/>
          <a:stretch/>
        </p:blipFill>
        <p:spPr bwMode="auto">
          <a:xfrm>
            <a:off x="6397957" y="2544984"/>
            <a:ext cx="5469580" cy="2528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8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0B39-1F80-4A54-B19B-C028310C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286"/>
            <a:ext cx="11353800" cy="1325563"/>
          </a:xfrm>
        </p:spPr>
        <p:txBody>
          <a:bodyPr/>
          <a:lstStyle/>
          <a:p>
            <a:pPr algn="ctr"/>
            <a:r>
              <a:rPr lang="ru-RU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СПАСИБО ЗА ВНИМАНИЕ!</a:t>
            </a:r>
          </a:p>
        </p:txBody>
      </p:sp>
      <p:pic>
        <p:nvPicPr>
          <p:cNvPr id="3074" name="Picture 2" descr="Веб приложение: типы, преимущества, принцип работы - WEBCASE">
            <a:extLst>
              <a:ext uri="{FF2B5EF4-FFF2-40B4-BE49-F238E27FC236}">
                <a16:creationId xmlns:a16="http://schemas.microsoft.com/office/drawing/2014/main" id="{B642D703-5DF8-4AD8-9A61-8F2F5710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60" y="2250255"/>
            <a:ext cx="9576732" cy="41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2;p12">
            <a:extLst>
              <a:ext uri="{FF2B5EF4-FFF2-40B4-BE49-F238E27FC236}">
                <a16:creationId xmlns:a16="http://schemas.microsoft.com/office/drawing/2014/main" id="{8D71C1F2-723C-9A40-9350-6F772A487111}"/>
              </a:ext>
            </a:extLst>
          </p:cNvPr>
          <p:cNvSpPr txBox="1">
            <a:spLocks/>
          </p:cNvSpPr>
          <p:nvPr/>
        </p:nvSpPr>
        <p:spPr>
          <a:xfrm>
            <a:off x="6887295" y="2552461"/>
            <a:ext cx="4489184" cy="28025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" sz="1467" b="1" dirty="0">
                <a:solidFill>
                  <a:schemeClr val="accent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</a:br>
            <a:endParaRPr lang="en" sz="1467" b="1" dirty="0">
              <a:solidFill>
                <a:schemeClr val="accent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Google Shape;53;p12">
            <a:extLst>
              <a:ext uri="{FF2B5EF4-FFF2-40B4-BE49-F238E27FC236}">
                <a16:creationId xmlns:a16="http://schemas.microsoft.com/office/drawing/2014/main" id="{EA9E9D82-70A4-C847-B00F-E5E1C2FFA248}"/>
              </a:ext>
            </a:extLst>
          </p:cNvPr>
          <p:cNvSpPr txBox="1">
            <a:spLocks/>
          </p:cNvSpPr>
          <p:nvPr/>
        </p:nvSpPr>
        <p:spPr>
          <a:xfrm>
            <a:off x="959731" y="2585970"/>
            <a:ext cx="5927564" cy="44352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Основные задачи дипломного проекта: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333" b="1" dirty="0">
              <a:solidFill>
                <a:schemeClr val="accent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0" indent="35401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1800" dirty="0"/>
              <a:t>провести анализ предметной области;</a:t>
            </a:r>
          </a:p>
          <a:p>
            <a:pPr marL="0" indent="35401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1800" dirty="0"/>
              <a:t>определить назначение, цели и задачи разрабатываемого веб-приложения;</a:t>
            </a:r>
          </a:p>
          <a:p>
            <a:pPr marL="0" indent="35401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1800" dirty="0"/>
              <a:t>рассмотреть потоки данных в системе;</a:t>
            </a:r>
          </a:p>
          <a:p>
            <a:pPr marL="0" indent="35401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800" dirty="0"/>
              <a:t>разработать базу данных;</a:t>
            </a:r>
          </a:p>
          <a:p>
            <a:pPr marL="0" indent="35401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800" dirty="0"/>
              <a:t>выбрать средства реализации;</a:t>
            </a:r>
          </a:p>
          <a:p>
            <a:pPr marL="0" indent="35401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800" dirty="0"/>
              <a:t>описать алгоритм работы веб-приложения;</a:t>
            </a:r>
          </a:p>
          <a:p>
            <a:pPr marL="0" indent="35401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800" dirty="0"/>
              <a:t>разработать графический интерфейс.</a:t>
            </a:r>
            <a:endParaRPr lang="en" sz="1800" dirty="0"/>
          </a:p>
          <a:p>
            <a:pPr marL="342891" indent="-34289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1333" dirty="0"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5E1BF1-2963-3A46-92CF-EDEEC291669B}"/>
              </a:ext>
            </a:extLst>
          </p:cNvPr>
          <p:cNvSpPr txBox="1">
            <a:spLocks/>
          </p:cNvSpPr>
          <p:nvPr/>
        </p:nvSpPr>
        <p:spPr>
          <a:xfrm>
            <a:off x="1126881" y="278829"/>
            <a:ext cx="10368333" cy="1202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880"/>
              </a:lnSpc>
            </a:pP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Цель</a:t>
            </a:r>
            <a:r>
              <a:rPr lang="ru-RU" sz="4000" b="1" dirty="0">
                <a:solidFill>
                  <a:srgbClr val="0116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и задачи дипломного проекта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4726D3-95DE-437A-98B9-CCEC5772C612}"/>
              </a:ext>
            </a:extLst>
          </p:cNvPr>
          <p:cNvSpPr/>
          <p:nvPr/>
        </p:nvSpPr>
        <p:spPr>
          <a:xfrm>
            <a:off x="815521" y="1097673"/>
            <a:ext cx="10779303" cy="1953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дипломного проекта </a:t>
            </a:r>
            <a:r>
              <a:rPr lang="ru-RU" sz="2200" dirty="0"/>
              <a:t>- </a:t>
            </a:r>
            <a:r>
              <a:rPr lang="ru-RU" dirty="0"/>
              <a:t>разработка функционального веб-приложения корпоративного клиента сообщений для АО «</a:t>
            </a:r>
            <a:r>
              <a:rPr lang="ru-RU" dirty="0" err="1"/>
              <a:t>Атоммашэкспорт</a:t>
            </a:r>
            <a:r>
              <a:rPr lang="ru-RU" dirty="0"/>
              <a:t>», предназначенного для повышения эффективности процесса коммуникации между работниками предприятия.</a:t>
            </a:r>
          </a:p>
          <a:p>
            <a:pPr>
              <a:lnSpc>
                <a:spcPts val="4880"/>
              </a:lnSpc>
            </a:pPr>
            <a:endParaRPr lang="en" dirty="0">
              <a:latin typeface="Century Gothic" panose="020B0502020202020204" pitchFamily="34" charset="0"/>
            </a:endParaRPr>
          </a:p>
        </p:txBody>
      </p:sp>
      <p:pic>
        <p:nvPicPr>
          <p:cNvPr id="10" name="Imagen 29">
            <a:extLst>
              <a:ext uri="{FF2B5EF4-FFF2-40B4-BE49-F238E27FC236}">
                <a16:creationId xmlns:a16="http://schemas.microsoft.com/office/drawing/2014/main" id="{68DC2B7D-B615-45B9-A864-E78E584F23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9724" y="2102699"/>
            <a:ext cx="5451219" cy="491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54F6C7-8453-D848-8B8F-29363FEC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880"/>
              </a:lnSpc>
            </a:pP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Объект и предмет исследования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9D5669-D5F8-8741-876D-A3E220ED4A0F}"/>
              </a:ext>
            </a:extLst>
          </p:cNvPr>
          <p:cNvSpPr/>
          <p:nvPr/>
        </p:nvSpPr>
        <p:spPr>
          <a:xfrm>
            <a:off x="589454" y="1209117"/>
            <a:ext cx="11464894" cy="1418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Объектом</a:t>
            </a:r>
            <a:r>
              <a:rPr lang="ru-RU" sz="2000" dirty="0"/>
              <a:t> исследования является АО «</a:t>
            </a:r>
            <a:r>
              <a:rPr lang="ru-RU" sz="2000" dirty="0" err="1"/>
              <a:t>Атоммашэкспорт</a:t>
            </a:r>
            <a:r>
              <a:rPr lang="ru-RU" sz="2000" dirty="0"/>
              <a:t>».</a:t>
            </a:r>
            <a:br>
              <a:rPr lang="ru-RU" sz="2000" dirty="0"/>
            </a:b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 исследования - </a:t>
            </a:r>
            <a:r>
              <a:rPr lang="ru-RU" sz="2000" dirty="0"/>
              <a:t>процесс разработки веб-приложения корпоративного клиента сообщений. </a:t>
            </a:r>
            <a:endParaRPr lang="es-ES" sz="2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3B326070-1742-4BC5-AEE7-084DA1C78186}"/>
              </a:ext>
            </a:extLst>
          </p:cNvPr>
          <p:cNvSpPr txBox="1">
            <a:spLocks/>
          </p:cNvSpPr>
          <p:nvPr/>
        </p:nvSpPr>
        <p:spPr>
          <a:xfrm>
            <a:off x="838200" y="2926429"/>
            <a:ext cx="11216148" cy="2825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Актуальность темы: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+mn-lt"/>
                <a:ea typeface="+mn-ea"/>
                <a:cs typeface="+mn-cs"/>
              </a:rPr>
              <a:t>использование веб-приложения корпоративного клиента сообщений позволит сотрудникам осуществлять передачу информации из любой точки предприятия и с любого устройства.</a:t>
            </a:r>
          </a:p>
          <a:p>
            <a:pPr algn="ctr">
              <a:lnSpc>
                <a:spcPts val="4880"/>
              </a:lnSpc>
            </a:pP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79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1587C0A6-113C-6341-B792-17066CD16AE5}"/>
              </a:ext>
            </a:extLst>
          </p:cNvPr>
          <p:cNvSpPr/>
          <p:nvPr/>
        </p:nvSpPr>
        <p:spPr>
          <a:xfrm>
            <a:off x="622404" y="1150607"/>
            <a:ext cx="380217" cy="380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D6BC1-276F-1744-BB56-D643A0D9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912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Предметная</a:t>
            </a:r>
            <a:r>
              <a:rPr lang="es-E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область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AC46A-0F38-0B4D-9CBE-64B6E253F1D4}"/>
              </a:ext>
            </a:extLst>
          </p:cNvPr>
          <p:cNvSpPr/>
          <p:nvPr/>
        </p:nvSpPr>
        <p:spPr>
          <a:xfrm>
            <a:off x="672126" y="1725167"/>
            <a:ext cx="3086494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1978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- 0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1989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«Атоммаш»</a:t>
            </a:r>
            <a:endParaRPr lang="es-ES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600"/>
              </a:spcAft>
            </a:pPr>
            <a:endParaRPr lang="es-ES" sz="900" dirty="0">
              <a:solidFill>
                <a:srgbClr val="00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6726ECD-8507-A642-9309-A5EF9356C02F}"/>
              </a:ext>
            </a:extLst>
          </p:cNvPr>
          <p:cNvSpPr/>
          <p:nvPr/>
        </p:nvSpPr>
        <p:spPr>
          <a:xfrm>
            <a:off x="753960" y="1282163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6999F4B-57AB-3A45-8919-0B8819719097}"/>
              </a:ext>
            </a:extLst>
          </p:cNvPr>
          <p:cNvCxnSpPr>
            <a:cxnSpLocks/>
          </p:cNvCxnSpPr>
          <p:nvPr/>
        </p:nvCxnSpPr>
        <p:spPr>
          <a:xfrm>
            <a:off x="838200" y="1349884"/>
            <a:ext cx="11062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2637F431-D877-B447-9FF6-070668B1E249}"/>
              </a:ext>
            </a:extLst>
          </p:cNvPr>
          <p:cNvSpPr/>
          <p:nvPr/>
        </p:nvSpPr>
        <p:spPr>
          <a:xfrm>
            <a:off x="4429621" y="1150607"/>
            <a:ext cx="380217" cy="380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273F2EE-F7D4-C14B-AAD4-29603235AEC6}"/>
              </a:ext>
            </a:extLst>
          </p:cNvPr>
          <p:cNvSpPr/>
          <p:nvPr/>
        </p:nvSpPr>
        <p:spPr>
          <a:xfrm>
            <a:off x="4561177" y="1282163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10A4B03-953C-4646-9D3E-789E5B71B8E7}"/>
              </a:ext>
            </a:extLst>
          </p:cNvPr>
          <p:cNvSpPr/>
          <p:nvPr/>
        </p:nvSpPr>
        <p:spPr>
          <a:xfrm>
            <a:off x="8236838" y="1150607"/>
            <a:ext cx="380217" cy="3802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247DCB8-FAAE-5B4B-B8F5-448B1DB93F49}"/>
              </a:ext>
            </a:extLst>
          </p:cNvPr>
          <p:cNvSpPr/>
          <p:nvPr/>
        </p:nvSpPr>
        <p:spPr>
          <a:xfrm>
            <a:off x="8368394" y="1282163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FC3735D-0094-0943-BBD2-2578F74DA90B}"/>
              </a:ext>
            </a:extLst>
          </p:cNvPr>
          <p:cNvSpPr/>
          <p:nvPr/>
        </p:nvSpPr>
        <p:spPr>
          <a:xfrm>
            <a:off x="4429621" y="1725167"/>
            <a:ext cx="3086494" cy="83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1989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- 0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ВТФ «Атоммашэкспорт»</a:t>
            </a:r>
            <a:endParaRPr lang="es-ES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600"/>
              </a:spcAft>
            </a:pPr>
            <a:endParaRPr lang="es-ES" sz="12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D4A7ABE-5DF6-7F4D-B83E-3FB197DDB456}"/>
              </a:ext>
            </a:extLst>
          </p:cNvPr>
          <p:cNvSpPr/>
          <p:nvPr/>
        </p:nvSpPr>
        <p:spPr>
          <a:xfrm>
            <a:off x="8332537" y="1818322"/>
            <a:ext cx="3411533" cy="83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- 05/</a:t>
            </a:r>
            <a:r>
              <a:rPr lang="ru-RU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ru-RU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ОА «Атоммашэкспорт»</a:t>
            </a:r>
            <a:endParaRPr lang="es-ES" sz="1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600"/>
              </a:spcAft>
            </a:pPr>
            <a:endParaRPr lang="es-ES" sz="1200" dirty="0"/>
          </a:p>
        </p:txBody>
      </p:sp>
      <p:pic>
        <p:nvPicPr>
          <p:cNvPr id="2050" name="Picture 2" descr="Атоммашэкспорт - Ассоциация производителей газового оборудования">
            <a:extLst>
              <a:ext uri="{FF2B5EF4-FFF2-40B4-BE49-F238E27FC236}">
                <a16:creationId xmlns:a16="http://schemas.microsoft.com/office/drawing/2014/main" id="{85D7944E-B72F-4CB8-BF3D-74AB9857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47" y="2657013"/>
            <a:ext cx="6567641" cy="38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0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07A93B4-DC25-AF4D-BE35-EFF80FEB9943}"/>
              </a:ext>
            </a:extLst>
          </p:cNvPr>
          <p:cNvSpPr/>
          <p:nvPr/>
        </p:nvSpPr>
        <p:spPr>
          <a:xfrm>
            <a:off x="6430394" y="-138500"/>
            <a:ext cx="5741504" cy="708007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4193FE-4A06-7444-AFA7-72D94EF5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330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Цели и</a:t>
            </a:r>
            <a:r>
              <a:rPr lang="es-E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назначение веб-приложения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7D6D340-AD46-D843-8509-F13264F8A4CE}"/>
              </a:ext>
            </a:extLst>
          </p:cNvPr>
          <p:cNvGrpSpPr/>
          <p:nvPr/>
        </p:nvGrpSpPr>
        <p:grpSpPr>
          <a:xfrm>
            <a:off x="1769823" y="1764868"/>
            <a:ext cx="380217" cy="380217"/>
            <a:chOff x="1736939" y="2476249"/>
            <a:chExt cx="380217" cy="380217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07DAE1BC-E26F-9243-9595-80439214508B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65246C9-8EE5-1443-958D-9A147B0D32B0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8171086-A149-B749-BC5A-71838DA0F42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2884" y="1954977"/>
            <a:ext cx="1736939" cy="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2CCADB6-5251-3547-BAFD-12A71C9B6487}"/>
              </a:ext>
            </a:extLst>
          </p:cNvPr>
          <p:cNvSpPr/>
          <p:nvPr/>
        </p:nvSpPr>
        <p:spPr>
          <a:xfrm>
            <a:off x="6703858" y="1113748"/>
            <a:ext cx="5161315" cy="5546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программного продукта: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</a:rPr>
              <a:t>просмотр полученных сообщений;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</a:rPr>
              <a:t>создание новых сообщений;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</a:rPr>
              <a:t>ответ на полученные сообщения;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</a:rPr>
              <a:t>пересылка сообщений другому пользователю;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</a:rPr>
              <a:t>удаление сообщений;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</a:rPr>
              <a:t>просмотр новых сообщений;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</a:rPr>
              <a:t>просмотр отправленных сообщений;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</a:rPr>
              <a:t>просмотр отфильтрованных по поиску сообщений.</a:t>
            </a:r>
          </a:p>
          <a:p>
            <a:pPr algn="just">
              <a:lnSpc>
                <a:spcPts val="1280"/>
              </a:lnSpc>
              <a:spcAft>
                <a:spcPts val="1200"/>
              </a:spcAft>
            </a:pPr>
            <a:endParaRPr lang="ru-RU" sz="900" dirty="0">
              <a:solidFill>
                <a:srgbClr val="000000"/>
              </a:solidFill>
            </a:endParaRPr>
          </a:p>
          <a:p>
            <a:pPr algn="just">
              <a:lnSpc>
                <a:spcPts val="1280"/>
              </a:lnSpc>
              <a:spcAft>
                <a:spcPts val="1200"/>
              </a:spcAft>
            </a:pPr>
            <a:endParaRPr lang="ru-RU" sz="900" dirty="0">
              <a:solidFill>
                <a:srgbClr val="000000"/>
              </a:solidFill>
            </a:endParaRPr>
          </a:p>
          <a:p>
            <a:pPr algn="just">
              <a:lnSpc>
                <a:spcPts val="1280"/>
              </a:lnSpc>
              <a:spcAft>
                <a:spcPts val="1200"/>
              </a:spcAft>
            </a:pPr>
            <a:endParaRPr lang="ru-RU" sz="900" dirty="0">
              <a:solidFill>
                <a:srgbClr val="000000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14AA06-32B6-4EAE-A7B0-6C5E8E8582E7}"/>
              </a:ext>
            </a:extLst>
          </p:cNvPr>
          <p:cNvSpPr/>
          <p:nvPr/>
        </p:nvSpPr>
        <p:spPr>
          <a:xfrm>
            <a:off x="563109" y="2502425"/>
            <a:ext cx="5355911" cy="3265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Веб-приложение </a:t>
            </a:r>
            <a:r>
              <a:rPr lang="ru-RU" sz="2000" dirty="0">
                <a:solidFill>
                  <a:srgbClr val="000000"/>
                </a:solidFill>
              </a:rPr>
              <a:t>разрабатывается для упрощения процесса взаимодействия пользователей с модулем клиента сообщений, расширения функционала модуля и обеспечения более быстрой и эффективной связи между сотрудниками компании. </a:t>
            </a:r>
          </a:p>
        </p:txBody>
      </p:sp>
    </p:spTree>
    <p:extLst>
      <p:ext uri="{BB962C8B-B14F-4D97-AF65-F5344CB8AC3E}">
        <p14:creationId xmlns:p14="http://schemas.microsoft.com/office/powerpoint/2010/main" val="171531413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AB25052-6A8E-7D4D-9A60-BC7FFD065792}"/>
              </a:ext>
            </a:extLst>
          </p:cNvPr>
          <p:cNvCxnSpPr>
            <a:cxnSpLocks/>
          </p:cNvCxnSpPr>
          <p:nvPr/>
        </p:nvCxnSpPr>
        <p:spPr>
          <a:xfrm>
            <a:off x="3999916" y="1769639"/>
            <a:ext cx="0" cy="270480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1ECABF0F-7162-8B4F-B6F9-BACCB7630626}"/>
              </a:ext>
            </a:extLst>
          </p:cNvPr>
          <p:cNvSpPr/>
          <p:nvPr/>
        </p:nvSpPr>
        <p:spPr>
          <a:xfrm>
            <a:off x="394093" y="835606"/>
            <a:ext cx="29016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Передача информации из любой точки предприятия и с любого устройства.</a:t>
            </a:r>
            <a:endParaRPr lang="es-ES" sz="1400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1D6DF0-5CFC-B74B-B395-8D234D7AD39C}"/>
              </a:ext>
            </a:extLst>
          </p:cNvPr>
          <p:cNvSpPr/>
          <p:nvPr/>
        </p:nvSpPr>
        <p:spPr>
          <a:xfrm>
            <a:off x="4288673" y="851354"/>
            <a:ext cx="2800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Поддерживаемые устройства</a:t>
            </a:r>
            <a:endParaRPr lang="es-ES" sz="2000" b="1" dirty="0">
              <a:solidFill>
                <a:schemeClr val="accent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FF10F1-B9E6-9C42-80C7-3190B6EC8BA1}"/>
              </a:ext>
            </a:extLst>
          </p:cNvPr>
          <p:cNvSpPr/>
          <p:nvPr/>
        </p:nvSpPr>
        <p:spPr>
          <a:xfrm>
            <a:off x="4280653" y="1616589"/>
            <a:ext cx="267502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Компьютеры с ОС </a:t>
            </a:r>
            <a:r>
              <a:rPr lang="en-US" sz="1200" b="1" dirty="0">
                <a:solidFill>
                  <a:srgbClr val="000000"/>
                </a:solidFill>
              </a:rPr>
              <a:t>Windows</a:t>
            </a:r>
            <a:endParaRPr lang="ru-RU" sz="1200" b="1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050" dirty="0">
                <a:solidFill>
                  <a:srgbClr val="000000"/>
                </a:solidFill>
              </a:rPr>
              <a:t>Как личные, так и предприятия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C0921BE-BFA8-D44F-AF7E-879A8AA32B51}"/>
              </a:ext>
            </a:extLst>
          </p:cNvPr>
          <p:cNvSpPr/>
          <p:nvPr/>
        </p:nvSpPr>
        <p:spPr>
          <a:xfrm>
            <a:off x="3941363" y="1711086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D83A6198-A4E4-064C-8AC1-94E977EC68D4}"/>
              </a:ext>
            </a:extLst>
          </p:cNvPr>
          <p:cNvSpPr/>
          <p:nvPr/>
        </p:nvSpPr>
        <p:spPr>
          <a:xfrm>
            <a:off x="3864513" y="896817"/>
            <a:ext cx="270805" cy="354647"/>
          </a:xfrm>
          <a:custGeom>
            <a:avLst/>
            <a:gdLst>
              <a:gd name="connsiteX0" fmla="*/ 4920667 w 5230090"/>
              <a:gd name="connsiteY0" fmla="*/ 905931 h 6849340"/>
              <a:gd name="connsiteX1" fmla="*/ 4496562 w 5230090"/>
              <a:gd name="connsiteY1" fmla="*/ 905931 h 6849340"/>
              <a:gd name="connsiteX2" fmla="*/ 4496562 w 5230090"/>
              <a:gd name="connsiteY2" fmla="*/ 540327 h 6849340"/>
              <a:gd name="connsiteX3" fmla="*/ 4122489 w 5230090"/>
              <a:gd name="connsiteY3" fmla="*/ 166255 h 6849340"/>
              <a:gd name="connsiteX4" fmla="*/ 3225027 w 5230090"/>
              <a:gd name="connsiteY4" fmla="*/ 166255 h 6849340"/>
              <a:gd name="connsiteX5" fmla="*/ 3225027 w 5230090"/>
              <a:gd name="connsiteY5" fmla="*/ 149317 h 6849340"/>
              <a:gd name="connsiteX6" fmla="*/ 3075709 w 5230090"/>
              <a:gd name="connsiteY6" fmla="*/ 0 h 6849340"/>
              <a:gd name="connsiteX7" fmla="*/ 1453957 w 5230090"/>
              <a:gd name="connsiteY7" fmla="*/ 0 h 6849340"/>
              <a:gd name="connsiteX8" fmla="*/ 1304639 w 5230090"/>
              <a:gd name="connsiteY8" fmla="*/ 149317 h 6849340"/>
              <a:gd name="connsiteX9" fmla="*/ 1304639 w 5230090"/>
              <a:gd name="connsiteY9" fmla="*/ 173944 h 6849340"/>
              <a:gd name="connsiteX10" fmla="*/ 523390 w 5230090"/>
              <a:gd name="connsiteY10" fmla="*/ 173944 h 6849340"/>
              <a:gd name="connsiteX11" fmla="*/ 0 w 5230090"/>
              <a:gd name="connsiteY11" fmla="*/ 672708 h 6849340"/>
              <a:gd name="connsiteX12" fmla="*/ 0 w 5230090"/>
              <a:gd name="connsiteY12" fmla="*/ 697334 h 6849340"/>
              <a:gd name="connsiteX13" fmla="*/ 0 w 5230090"/>
              <a:gd name="connsiteY13" fmla="*/ 6325362 h 6849340"/>
              <a:gd name="connsiteX14" fmla="*/ 0 w 5230090"/>
              <a:gd name="connsiteY14" fmla="*/ 6325362 h 6849340"/>
              <a:gd name="connsiteX15" fmla="*/ 0 w 5230090"/>
              <a:gd name="connsiteY15" fmla="*/ 6333831 h 6849340"/>
              <a:gd name="connsiteX16" fmla="*/ 523390 w 5230090"/>
              <a:gd name="connsiteY16" fmla="*/ 6857221 h 6849340"/>
              <a:gd name="connsiteX17" fmla="*/ 4488873 w 5230090"/>
              <a:gd name="connsiteY17" fmla="*/ 6857221 h 6849340"/>
              <a:gd name="connsiteX18" fmla="*/ 4497342 w 5230090"/>
              <a:gd name="connsiteY18" fmla="*/ 6857221 h 6849340"/>
              <a:gd name="connsiteX19" fmla="*/ 5237019 w 5230090"/>
              <a:gd name="connsiteY19" fmla="*/ 6034417 h 6849340"/>
              <a:gd name="connsiteX20" fmla="*/ 5237019 w 5230090"/>
              <a:gd name="connsiteY20" fmla="*/ 1213035 h 6849340"/>
              <a:gd name="connsiteX21" fmla="*/ 4920667 w 5230090"/>
              <a:gd name="connsiteY21" fmla="*/ 905931 h 6849340"/>
              <a:gd name="connsiteX22" fmla="*/ 1612513 w 5230090"/>
              <a:gd name="connsiteY22" fmla="*/ 298643 h 6849340"/>
              <a:gd name="connsiteX23" fmla="*/ 2917923 w 5230090"/>
              <a:gd name="connsiteY23" fmla="*/ 298643 h 6849340"/>
              <a:gd name="connsiteX24" fmla="*/ 2917923 w 5230090"/>
              <a:gd name="connsiteY24" fmla="*/ 315581 h 6849340"/>
              <a:gd name="connsiteX25" fmla="*/ 2917923 w 5230090"/>
              <a:gd name="connsiteY25" fmla="*/ 3067249 h 6849340"/>
              <a:gd name="connsiteX26" fmla="*/ 2360659 w 5230090"/>
              <a:gd name="connsiteY26" fmla="*/ 2593112 h 6849340"/>
              <a:gd name="connsiteX27" fmla="*/ 2319095 w 5230090"/>
              <a:gd name="connsiteY27" fmla="*/ 2568486 h 6849340"/>
              <a:gd name="connsiteX28" fmla="*/ 2319095 w 5230090"/>
              <a:gd name="connsiteY28" fmla="*/ 2568486 h 6849340"/>
              <a:gd name="connsiteX29" fmla="*/ 2269063 w 5230090"/>
              <a:gd name="connsiteY29" fmla="*/ 2560017 h 6849340"/>
              <a:gd name="connsiteX30" fmla="*/ 2269063 w 5230090"/>
              <a:gd name="connsiteY30" fmla="*/ 2560017 h 6849340"/>
              <a:gd name="connsiteX31" fmla="*/ 2269063 w 5230090"/>
              <a:gd name="connsiteY31" fmla="*/ 2560017 h 6849340"/>
              <a:gd name="connsiteX32" fmla="*/ 2235968 w 5230090"/>
              <a:gd name="connsiteY32" fmla="*/ 2568486 h 6849340"/>
              <a:gd name="connsiteX33" fmla="*/ 2219031 w 5230090"/>
              <a:gd name="connsiteY33" fmla="*/ 2568486 h 6849340"/>
              <a:gd name="connsiteX34" fmla="*/ 2168999 w 5230090"/>
              <a:gd name="connsiteY34" fmla="*/ 2593112 h 6849340"/>
              <a:gd name="connsiteX35" fmla="*/ 1611734 w 5230090"/>
              <a:gd name="connsiteY35" fmla="*/ 3025686 h 6849340"/>
              <a:gd name="connsiteX36" fmla="*/ 1611734 w 5230090"/>
              <a:gd name="connsiteY36" fmla="*/ 324049 h 6849340"/>
              <a:gd name="connsiteX37" fmla="*/ 1611734 w 5230090"/>
              <a:gd name="connsiteY37" fmla="*/ 298652 h 6849340"/>
              <a:gd name="connsiteX38" fmla="*/ 1612513 w 5230090"/>
              <a:gd name="connsiteY38" fmla="*/ 298652 h 6849340"/>
              <a:gd name="connsiteX39" fmla="*/ 307103 w 5230090"/>
              <a:gd name="connsiteY39" fmla="*/ 714280 h 6849340"/>
              <a:gd name="connsiteX40" fmla="*/ 307103 w 5230090"/>
              <a:gd name="connsiteY40" fmla="*/ 697343 h 6849340"/>
              <a:gd name="connsiteX41" fmla="*/ 523390 w 5230090"/>
              <a:gd name="connsiteY41" fmla="*/ 481056 h 6849340"/>
              <a:gd name="connsiteX42" fmla="*/ 1304631 w 5230090"/>
              <a:gd name="connsiteY42" fmla="*/ 481056 h 6849340"/>
              <a:gd name="connsiteX43" fmla="*/ 1304631 w 5230090"/>
              <a:gd name="connsiteY43" fmla="*/ 3340478 h 6849340"/>
              <a:gd name="connsiteX44" fmla="*/ 1387758 w 5230090"/>
              <a:gd name="connsiteY44" fmla="*/ 3482106 h 6849340"/>
              <a:gd name="connsiteX45" fmla="*/ 1545544 w 5230090"/>
              <a:gd name="connsiteY45" fmla="*/ 3465169 h 6849340"/>
              <a:gd name="connsiteX46" fmla="*/ 2252126 w 5230090"/>
              <a:gd name="connsiteY46" fmla="*/ 2916373 h 6849340"/>
              <a:gd name="connsiteX47" fmla="*/ 2967176 w 5230090"/>
              <a:gd name="connsiteY47" fmla="*/ 3522891 h 6849340"/>
              <a:gd name="connsiteX48" fmla="*/ 3000271 w 5230090"/>
              <a:gd name="connsiteY48" fmla="*/ 3547517 h 6849340"/>
              <a:gd name="connsiteX49" fmla="*/ 3008740 w 5230090"/>
              <a:gd name="connsiteY49" fmla="*/ 3547517 h 6849340"/>
              <a:gd name="connsiteX50" fmla="*/ 3041835 w 5230090"/>
              <a:gd name="connsiteY50" fmla="*/ 3555986 h 6849340"/>
              <a:gd name="connsiteX51" fmla="*/ 3050303 w 5230090"/>
              <a:gd name="connsiteY51" fmla="*/ 3555986 h 6849340"/>
              <a:gd name="connsiteX52" fmla="*/ 3067241 w 5230090"/>
              <a:gd name="connsiteY52" fmla="*/ 3555986 h 6849340"/>
              <a:gd name="connsiteX53" fmla="*/ 3084178 w 5230090"/>
              <a:gd name="connsiteY53" fmla="*/ 3555986 h 6849340"/>
              <a:gd name="connsiteX54" fmla="*/ 3092646 w 5230090"/>
              <a:gd name="connsiteY54" fmla="*/ 3555986 h 6849340"/>
              <a:gd name="connsiteX55" fmla="*/ 3134210 w 5230090"/>
              <a:gd name="connsiteY55" fmla="*/ 3547517 h 6849340"/>
              <a:gd name="connsiteX56" fmla="*/ 3225806 w 5230090"/>
              <a:gd name="connsiteY56" fmla="*/ 3405889 h 6849340"/>
              <a:gd name="connsiteX57" fmla="*/ 3225806 w 5230090"/>
              <a:gd name="connsiteY57" fmla="*/ 473367 h 6849340"/>
              <a:gd name="connsiteX58" fmla="*/ 4123269 w 5230090"/>
              <a:gd name="connsiteY58" fmla="*/ 473367 h 6849340"/>
              <a:gd name="connsiteX59" fmla="*/ 4189459 w 5230090"/>
              <a:gd name="connsiteY59" fmla="*/ 539557 h 6849340"/>
              <a:gd name="connsiteX60" fmla="*/ 4189459 w 5230090"/>
              <a:gd name="connsiteY60" fmla="*/ 1062947 h 6849340"/>
              <a:gd name="connsiteX61" fmla="*/ 4189459 w 5230090"/>
              <a:gd name="connsiteY61" fmla="*/ 5684979 h 6849340"/>
              <a:gd name="connsiteX62" fmla="*/ 4097863 w 5230090"/>
              <a:gd name="connsiteY62" fmla="*/ 5818139 h 6849340"/>
              <a:gd name="connsiteX63" fmla="*/ 523390 w 5230090"/>
              <a:gd name="connsiteY63" fmla="*/ 5818139 h 6849340"/>
              <a:gd name="connsiteX64" fmla="*/ 464889 w 5230090"/>
              <a:gd name="connsiteY64" fmla="*/ 5818139 h 6849340"/>
              <a:gd name="connsiteX65" fmla="*/ 431794 w 5230090"/>
              <a:gd name="connsiteY65" fmla="*/ 5826607 h 6849340"/>
              <a:gd name="connsiteX66" fmla="*/ 407168 w 5230090"/>
              <a:gd name="connsiteY66" fmla="*/ 5826607 h 6849340"/>
              <a:gd name="connsiteX67" fmla="*/ 365604 w 5230090"/>
              <a:gd name="connsiteY67" fmla="*/ 5835076 h 6849340"/>
              <a:gd name="connsiteX68" fmla="*/ 357136 w 5230090"/>
              <a:gd name="connsiteY68" fmla="*/ 5835076 h 6849340"/>
              <a:gd name="connsiteX69" fmla="*/ 315572 w 5230090"/>
              <a:gd name="connsiteY69" fmla="*/ 5852013 h 6849340"/>
              <a:gd name="connsiteX70" fmla="*/ 307103 w 5230090"/>
              <a:gd name="connsiteY70" fmla="*/ 5852013 h 6849340"/>
              <a:gd name="connsiteX71" fmla="*/ 298635 w 5230090"/>
              <a:gd name="connsiteY71" fmla="*/ 5860482 h 6849340"/>
              <a:gd name="connsiteX72" fmla="*/ 298635 w 5230090"/>
              <a:gd name="connsiteY72" fmla="*/ 714280 h 6849340"/>
              <a:gd name="connsiteX73" fmla="*/ 307103 w 5230090"/>
              <a:gd name="connsiteY73" fmla="*/ 714280 h 6849340"/>
              <a:gd name="connsiteX74" fmla="*/ 4929136 w 5230090"/>
              <a:gd name="connsiteY74" fmla="*/ 6042894 h 6849340"/>
              <a:gd name="connsiteX75" fmla="*/ 4488873 w 5230090"/>
              <a:gd name="connsiteY75" fmla="*/ 6558595 h 6849340"/>
              <a:gd name="connsiteX76" fmla="*/ 523390 w 5230090"/>
              <a:gd name="connsiteY76" fmla="*/ 6558595 h 6849340"/>
              <a:gd name="connsiteX77" fmla="*/ 307103 w 5230090"/>
              <a:gd name="connsiteY77" fmla="*/ 6342308 h 6849340"/>
              <a:gd name="connsiteX78" fmla="*/ 307103 w 5230090"/>
              <a:gd name="connsiteY78" fmla="*/ 6333839 h 6849340"/>
              <a:gd name="connsiteX79" fmla="*/ 348667 w 5230090"/>
              <a:gd name="connsiteY79" fmla="*/ 6217617 h 6849340"/>
              <a:gd name="connsiteX80" fmla="*/ 357136 w 5230090"/>
              <a:gd name="connsiteY80" fmla="*/ 6209149 h 6849340"/>
              <a:gd name="connsiteX81" fmla="*/ 374073 w 5230090"/>
              <a:gd name="connsiteY81" fmla="*/ 6184522 h 6849340"/>
              <a:gd name="connsiteX82" fmla="*/ 391010 w 5230090"/>
              <a:gd name="connsiteY82" fmla="*/ 6167585 h 6849340"/>
              <a:gd name="connsiteX83" fmla="*/ 399479 w 5230090"/>
              <a:gd name="connsiteY83" fmla="*/ 6159116 h 6849340"/>
              <a:gd name="connsiteX84" fmla="*/ 432574 w 5230090"/>
              <a:gd name="connsiteY84" fmla="*/ 6142179 h 6849340"/>
              <a:gd name="connsiteX85" fmla="*/ 441042 w 5230090"/>
              <a:gd name="connsiteY85" fmla="*/ 6142179 h 6849340"/>
              <a:gd name="connsiteX86" fmla="*/ 474137 w 5230090"/>
              <a:gd name="connsiteY86" fmla="*/ 6133710 h 6849340"/>
              <a:gd name="connsiteX87" fmla="*/ 482606 w 5230090"/>
              <a:gd name="connsiteY87" fmla="*/ 6133710 h 6849340"/>
              <a:gd name="connsiteX88" fmla="*/ 524169 w 5230090"/>
              <a:gd name="connsiteY88" fmla="*/ 6125242 h 6849340"/>
              <a:gd name="connsiteX89" fmla="*/ 4123269 w 5230090"/>
              <a:gd name="connsiteY89" fmla="*/ 6125242 h 6849340"/>
              <a:gd name="connsiteX90" fmla="*/ 4497342 w 5230090"/>
              <a:gd name="connsiteY90" fmla="*/ 5734232 h 6849340"/>
              <a:gd name="connsiteX91" fmla="*/ 4497342 w 5230090"/>
              <a:gd name="connsiteY91" fmla="*/ 5684200 h 6849340"/>
              <a:gd name="connsiteX92" fmla="*/ 4497342 w 5230090"/>
              <a:gd name="connsiteY92" fmla="*/ 1212273 h 6849340"/>
              <a:gd name="connsiteX93" fmla="*/ 4929915 w 5230090"/>
              <a:gd name="connsiteY93" fmla="*/ 1212273 h 6849340"/>
              <a:gd name="connsiteX94" fmla="*/ 4929915 w 5230090"/>
              <a:gd name="connsiteY94" fmla="*/ 6042894 h 6849340"/>
              <a:gd name="connsiteX95" fmla="*/ 4929136 w 5230090"/>
              <a:gd name="connsiteY95" fmla="*/ 6042894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30090" h="6849340">
                <a:moveTo>
                  <a:pt x="4920667" y="905931"/>
                </a:moveTo>
                <a:lnTo>
                  <a:pt x="4496562" y="905931"/>
                </a:lnTo>
                <a:lnTo>
                  <a:pt x="4496562" y="540327"/>
                </a:lnTo>
                <a:cubicBezTo>
                  <a:pt x="4496562" y="290945"/>
                  <a:pt x="4313370" y="174723"/>
                  <a:pt x="4122489" y="166255"/>
                </a:cubicBezTo>
                <a:lnTo>
                  <a:pt x="3225027" y="166255"/>
                </a:lnTo>
                <a:lnTo>
                  <a:pt x="3225027" y="149317"/>
                </a:lnTo>
                <a:cubicBezTo>
                  <a:pt x="3225027" y="66190"/>
                  <a:pt x="3158836" y="0"/>
                  <a:pt x="3075709" y="0"/>
                </a:cubicBezTo>
                <a:lnTo>
                  <a:pt x="1453957" y="0"/>
                </a:lnTo>
                <a:cubicBezTo>
                  <a:pt x="1370829" y="0"/>
                  <a:pt x="1304639" y="66190"/>
                  <a:pt x="1304639" y="149317"/>
                </a:cubicBezTo>
                <a:lnTo>
                  <a:pt x="1304639" y="173944"/>
                </a:lnTo>
                <a:lnTo>
                  <a:pt x="523390" y="173944"/>
                </a:lnTo>
                <a:cubicBezTo>
                  <a:pt x="240913" y="173944"/>
                  <a:pt x="16158" y="398699"/>
                  <a:pt x="0" y="672708"/>
                </a:cubicBezTo>
                <a:cubicBezTo>
                  <a:pt x="0" y="681176"/>
                  <a:pt x="0" y="689645"/>
                  <a:pt x="0" y="697334"/>
                </a:cubicBezTo>
                <a:lnTo>
                  <a:pt x="0" y="6325362"/>
                </a:lnTo>
                <a:lnTo>
                  <a:pt x="0" y="6325362"/>
                </a:lnTo>
                <a:lnTo>
                  <a:pt x="0" y="6333831"/>
                </a:lnTo>
                <a:cubicBezTo>
                  <a:pt x="0" y="6624776"/>
                  <a:pt x="232445" y="6857221"/>
                  <a:pt x="523390" y="6857221"/>
                </a:cubicBezTo>
                <a:lnTo>
                  <a:pt x="4488873" y="6857221"/>
                </a:lnTo>
                <a:lnTo>
                  <a:pt x="4497342" y="6857221"/>
                </a:lnTo>
                <a:cubicBezTo>
                  <a:pt x="4854477" y="6840284"/>
                  <a:pt x="5237019" y="6616308"/>
                  <a:pt x="5237019" y="6034417"/>
                </a:cubicBezTo>
                <a:lnTo>
                  <a:pt x="5237019" y="1213035"/>
                </a:lnTo>
                <a:cubicBezTo>
                  <a:pt x="5236248" y="1046789"/>
                  <a:pt x="5095390" y="905931"/>
                  <a:pt x="4920667" y="905931"/>
                </a:cubicBezTo>
                <a:close/>
                <a:moveTo>
                  <a:pt x="1612513" y="298643"/>
                </a:moveTo>
                <a:lnTo>
                  <a:pt x="2917923" y="298643"/>
                </a:lnTo>
                <a:lnTo>
                  <a:pt x="2917923" y="315581"/>
                </a:lnTo>
                <a:lnTo>
                  <a:pt x="2917923" y="3067249"/>
                </a:lnTo>
                <a:lnTo>
                  <a:pt x="2360659" y="2593112"/>
                </a:lnTo>
                <a:cubicBezTo>
                  <a:pt x="2343721" y="2584644"/>
                  <a:pt x="2336032" y="2576175"/>
                  <a:pt x="2319095" y="2568486"/>
                </a:cubicBezTo>
                <a:lnTo>
                  <a:pt x="2319095" y="2568486"/>
                </a:lnTo>
                <a:cubicBezTo>
                  <a:pt x="2302158" y="2560017"/>
                  <a:pt x="2286000" y="2560017"/>
                  <a:pt x="2269063" y="2560017"/>
                </a:cubicBezTo>
                <a:lnTo>
                  <a:pt x="2269063" y="2560017"/>
                </a:lnTo>
                <a:lnTo>
                  <a:pt x="2269063" y="2560017"/>
                </a:lnTo>
                <a:cubicBezTo>
                  <a:pt x="2260594" y="2560017"/>
                  <a:pt x="2244437" y="2560017"/>
                  <a:pt x="2235968" y="2568486"/>
                </a:cubicBezTo>
                <a:cubicBezTo>
                  <a:pt x="2227499" y="2568486"/>
                  <a:pt x="2227499" y="2568486"/>
                  <a:pt x="2219031" y="2568486"/>
                </a:cubicBezTo>
                <a:cubicBezTo>
                  <a:pt x="2202094" y="2576954"/>
                  <a:pt x="2185936" y="2585423"/>
                  <a:pt x="2168999" y="2593112"/>
                </a:cubicBezTo>
                <a:lnTo>
                  <a:pt x="1611734" y="3025686"/>
                </a:lnTo>
                <a:lnTo>
                  <a:pt x="1611734" y="324049"/>
                </a:lnTo>
                <a:lnTo>
                  <a:pt x="1611734" y="298652"/>
                </a:lnTo>
                <a:lnTo>
                  <a:pt x="1612513" y="298652"/>
                </a:lnTo>
                <a:close/>
                <a:moveTo>
                  <a:pt x="307103" y="714280"/>
                </a:moveTo>
                <a:cubicBezTo>
                  <a:pt x="307103" y="705811"/>
                  <a:pt x="307103" y="697343"/>
                  <a:pt x="307103" y="697343"/>
                </a:cubicBezTo>
                <a:cubicBezTo>
                  <a:pt x="307103" y="581120"/>
                  <a:pt x="407168" y="481056"/>
                  <a:pt x="523390" y="481056"/>
                </a:cubicBezTo>
                <a:lnTo>
                  <a:pt x="1304631" y="481056"/>
                </a:lnTo>
                <a:lnTo>
                  <a:pt x="1304631" y="3340478"/>
                </a:lnTo>
                <a:cubicBezTo>
                  <a:pt x="1304631" y="3398979"/>
                  <a:pt x="1337726" y="3456701"/>
                  <a:pt x="1387758" y="3482106"/>
                </a:cubicBezTo>
                <a:cubicBezTo>
                  <a:pt x="1437790" y="3507504"/>
                  <a:pt x="1503980" y="3499043"/>
                  <a:pt x="1545544" y="3465169"/>
                </a:cubicBezTo>
                <a:lnTo>
                  <a:pt x="2252126" y="2916373"/>
                </a:lnTo>
                <a:lnTo>
                  <a:pt x="2967176" y="3522891"/>
                </a:lnTo>
                <a:cubicBezTo>
                  <a:pt x="2975645" y="3531359"/>
                  <a:pt x="2991803" y="3539828"/>
                  <a:pt x="3000271" y="3547517"/>
                </a:cubicBezTo>
                <a:lnTo>
                  <a:pt x="3008740" y="3547517"/>
                </a:lnTo>
                <a:cubicBezTo>
                  <a:pt x="3017208" y="3555986"/>
                  <a:pt x="3033366" y="3555986"/>
                  <a:pt x="3041835" y="3555986"/>
                </a:cubicBezTo>
                <a:cubicBezTo>
                  <a:pt x="3041835" y="3555986"/>
                  <a:pt x="3041835" y="3555986"/>
                  <a:pt x="3050303" y="3555986"/>
                </a:cubicBezTo>
                <a:cubicBezTo>
                  <a:pt x="3058772" y="3555986"/>
                  <a:pt x="3058772" y="3555986"/>
                  <a:pt x="3067241" y="3555986"/>
                </a:cubicBezTo>
                <a:cubicBezTo>
                  <a:pt x="3075709" y="3555986"/>
                  <a:pt x="3075709" y="3555986"/>
                  <a:pt x="3084178" y="3555986"/>
                </a:cubicBezTo>
                <a:lnTo>
                  <a:pt x="3092646" y="3555986"/>
                </a:lnTo>
                <a:cubicBezTo>
                  <a:pt x="3109584" y="3555986"/>
                  <a:pt x="3117273" y="3547517"/>
                  <a:pt x="3134210" y="3547517"/>
                </a:cubicBezTo>
                <a:cubicBezTo>
                  <a:pt x="3192711" y="3522891"/>
                  <a:pt x="3225806" y="3464390"/>
                  <a:pt x="3225806" y="3405889"/>
                </a:cubicBezTo>
                <a:lnTo>
                  <a:pt x="3225806" y="473367"/>
                </a:lnTo>
                <a:lnTo>
                  <a:pt x="4123269" y="473367"/>
                </a:lnTo>
                <a:cubicBezTo>
                  <a:pt x="4189459" y="473367"/>
                  <a:pt x="4189459" y="506462"/>
                  <a:pt x="4189459" y="539557"/>
                </a:cubicBezTo>
                <a:lnTo>
                  <a:pt x="4189459" y="1062947"/>
                </a:lnTo>
                <a:lnTo>
                  <a:pt x="4189459" y="5684979"/>
                </a:lnTo>
                <a:cubicBezTo>
                  <a:pt x="4189459" y="5792733"/>
                  <a:pt x="4147895" y="5809670"/>
                  <a:pt x="4097863" y="5818139"/>
                </a:cubicBezTo>
                <a:lnTo>
                  <a:pt x="523390" y="5818139"/>
                </a:lnTo>
                <a:cubicBezTo>
                  <a:pt x="506453" y="5818139"/>
                  <a:pt x="490295" y="5818139"/>
                  <a:pt x="464889" y="5818139"/>
                </a:cubicBezTo>
                <a:cubicBezTo>
                  <a:pt x="456421" y="5818139"/>
                  <a:pt x="447952" y="5818139"/>
                  <a:pt x="431794" y="5826607"/>
                </a:cubicBezTo>
                <a:cubicBezTo>
                  <a:pt x="423326" y="5826607"/>
                  <a:pt x="414857" y="5826607"/>
                  <a:pt x="407168" y="5826607"/>
                </a:cubicBezTo>
                <a:cubicBezTo>
                  <a:pt x="390231" y="5826607"/>
                  <a:pt x="382541" y="5835076"/>
                  <a:pt x="365604" y="5835076"/>
                </a:cubicBezTo>
                <a:lnTo>
                  <a:pt x="357136" y="5835076"/>
                </a:lnTo>
                <a:cubicBezTo>
                  <a:pt x="340198" y="5843544"/>
                  <a:pt x="332509" y="5843544"/>
                  <a:pt x="315572" y="5852013"/>
                </a:cubicBezTo>
                <a:cubicBezTo>
                  <a:pt x="315572" y="5852013"/>
                  <a:pt x="315572" y="5852013"/>
                  <a:pt x="307103" y="5852013"/>
                </a:cubicBezTo>
                <a:cubicBezTo>
                  <a:pt x="307103" y="5852013"/>
                  <a:pt x="298635" y="5852013"/>
                  <a:pt x="298635" y="5860482"/>
                </a:cubicBezTo>
                <a:lnTo>
                  <a:pt x="298635" y="714280"/>
                </a:lnTo>
                <a:lnTo>
                  <a:pt x="307103" y="714280"/>
                </a:lnTo>
                <a:close/>
                <a:moveTo>
                  <a:pt x="4929136" y="6042894"/>
                </a:moveTo>
                <a:cubicBezTo>
                  <a:pt x="4929136" y="6441593"/>
                  <a:pt x="4688223" y="6541658"/>
                  <a:pt x="4488873" y="6558595"/>
                </a:cubicBezTo>
                <a:lnTo>
                  <a:pt x="523390" y="6558595"/>
                </a:lnTo>
                <a:cubicBezTo>
                  <a:pt x="407168" y="6558595"/>
                  <a:pt x="307103" y="6458530"/>
                  <a:pt x="307103" y="6342308"/>
                </a:cubicBezTo>
                <a:lnTo>
                  <a:pt x="307103" y="6333839"/>
                </a:lnTo>
                <a:cubicBezTo>
                  <a:pt x="307103" y="6292276"/>
                  <a:pt x="324040" y="6250712"/>
                  <a:pt x="348667" y="6217617"/>
                </a:cubicBezTo>
                <a:cubicBezTo>
                  <a:pt x="348667" y="6217617"/>
                  <a:pt x="348667" y="6209149"/>
                  <a:pt x="357136" y="6209149"/>
                </a:cubicBezTo>
                <a:cubicBezTo>
                  <a:pt x="365604" y="6200680"/>
                  <a:pt x="365604" y="6192212"/>
                  <a:pt x="374073" y="6184522"/>
                </a:cubicBezTo>
                <a:cubicBezTo>
                  <a:pt x="382541" y="6176054"/>
                  <a:pt x="391010" y="6176054"/>
                  <a:pt x="391010" y="6167585"/>
                </a:cubicBezTo>
                <a:lnTo>
                  <a:pt x="399479" y="6159116"/>
                </a:lnTo>
                <a:cubicBezTo>
                  <a:pt x="407947" y="6150648"/>
                  <a:pt x="416416" y="6150648"/>
                  <a:pt x="432574" y="6142179"/>
                </a:cubicBezTo>
                <a:cubicBezTo>
                  <a:pt x="432574" y="6142179"/>
                  <a:pt x="432574" y="6142179"/>
                  <a:pt x="441042" y="6142179"/>
                </a:cubicBezTo>
                <a:cubicBezTo>
                  <a:pt x="449511" y="6133710"/>
                  <a:pt x="465669" y="6133710"/>
                  <a:pt x="474137" y="6133710"/>
                </a:cubicBezTo>
                <a:cubicBezTo>
                  <a:pt x="474137" y="6133710"/>
                  <a:pt x="474137" y="6133710"/>
                  <a:pt x="482606" y="6133710"/>
                </a:cubicBezTo>
                <a:cubicBezTo>
                  <a:pt x="499543" y="6133710"/>
                  <a:pt x="507232" y="6125242"/>
                  <a:pt x="524169" y="6125242"/>
                </a:cubicBezTo>
                <a:lnTo>
                  <a:pt x="4123269" y="6125242"/>
                </a:lnTo>
                <a:cubicBezTo>
                  <a:pt x="4306461" y="6125242"/>
                  <a:pt x="4497342" y="6000551"/>
                  <a:pt x="4497342" y="5734232"/>
                </a:cubicBezTo>
                <a:lnTo>
                  <a:pt x="4497342" y="5684200"/>
                </a:lnTo>
                <a:lnTo>
                  <a:pt x="4497342" y="1212273"/>
                </a:lnTo>
                <a:lnTo>
                  <a:pt x="4929915" y="1212273"/>
                </a:lnTo>
                <a:lnTo>
                  <a:pt x="4929915" y="6042894"/>
                </a:lnTo>
                <a:lnTo>
                  <a:pt x="4929136" y="6042894"/>
                </a:lnTo>
                <a:close/>
              </a:path>
            </a:pathLst>
          </a:custGeom>
          <a:solidFill>
            <a:schemeClr val="accent1"/>
          </a:solidFill>
          <a:ln w="8659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BA906C1-B74F-1643-B6F1-7555804FBE41}"/>
              </a:ext>
            </a:extLst>
          </p:cNvPr>
          <p:cNvSpPr/>
          <p:nvPr/>
        </p:nvSpPr>
        <p:spPr>
          <a:xfrm>
            <a:off x="4280653" y="2511739"/>
            <a:ext cx="267502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Телефоны на ОС </a:t>
            </a:r>
            <a:r>
              <a:rPr lang="en-US" sz="1200" b="1" dirty="0">
                <a:solidFill>
                  <a:srgbClr val="000000"/>
                </a:solidFill>
              </a:rPr>
              <a:t>Android</a:t>
            </a:r>
            <a:endParaRPr lang="es-ES" sz="1100" b="1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050" dirty="0">
                <a:solidFill>
                  <a:srgbClr val="000000"/>
                </a:solidFill>
              </a:rPr>
              <a:t>Даже устаревшей версии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4E8B4FF-CEF9-EC4E-905D-54AD83C6C43E}"/>
              </a:ext>
            </a:extLst>
          </p:cNvPr>
          <p:cNvSpPr/>
          <p:nvPr/>
        </p:nvSpPr>
        <p:spPr>
          <a:xfrm>
            <a:off x="3941363" y="2606236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35DCC7-B7AE-5944-8057-0DDC0EA69991}"/>
              </a:ext>
            </a:extLst>
          </p:cNvPr>
          <p:cNvSpPr/>
          <p:nvPr/>
        </p:nvSpPr>
        <p:spPr>
          <a:xfrm>
            <a:off x="4280653" y="3474265"/>
            <a:ext cx="267502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Телефоны на </a:t>
            </a:r>
            <a:r>
              <a:rPr lang="en-US" sz="1200" b="1" dirty="0">
                <a:solidFill>
                  <a:srgbClr val="000000"/>
                </a:solidFill>
              </a:rPr>
              <a:t>iOS</a:t>
            </a:r>
            <a:endParaRPr lang="es-ES" sz="1100" b="1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050" dirty="0">
                <a:solidFill>
                  <a:srgbClr val="000000"/>
                </a:solidFill>
              </a:rPr>
              <a:t>Без скачивания лишних приложений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C813CFC-CF09-F048-A1C0-3C3CB44AABEE}"/>
              </a:ext>
            </a:extLst>
          </p:cNvPr>
          <p:cNvSpPr/>
          <p:nvPr/>
        </p:nvSpPr>
        <p:spPr>
          <a:xfrm>
            <a:off x="3941363" y="3568762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741A3F5B-62EB-FF40-A413-9C76EEDB756A}"/>
              </a:ext>
            </a:extLst>
          </p:cNvPr>
          <p:cNvGrpSpPr/>
          <p:nvPr/>
        </p:nvGrpSpPr>
        <p:grpSpPr>
          <a:xfrm>
            <a:off x="7923373" y="1727620"/>
            <a:ext cx="662617" cy="662617"/>
            <a:chOff x="10107330" y="2662162"/>
            <a:chExt cx="932534" cy="932534"/>
          </a:xfrm>
        </p:grpSpPr>
        <p:sp>
          <p:nvSpPr>
            <p:cNvPr id="79" name="Oval 3">
              <a:extLst>
                <a:ext uri="{FF2B5EF4-FFF2-40B4-BE49-F238E27FC236}">
                  <a16:creationId xmlns:a16="http://schemas.microsoft.com/office/drawing/2014/main" id="{E55D65DB-8C58-3F4F-88A0-D102046813B5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ellipse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400" b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Arc 4">
              <a:extLst>
                <a:ext uri="{FF2B5EF4-FFF2-40B4-BE49-F238E27FC236}">
                  <a16:creationId xmlns:a16="http://schemas.microsoft.com/office/drawing/2014/main" id="{D6EC6543-6B00-5248-A361-B91B034D0436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arc">
              <a:avLst>
                <a:gd name="adj1" fmla="val 16200000"/>
                <a:gd name="adj2" fmla="val 11826070"/>
              </a:avLst>
            </a:prstGeom>
            <a:noFill/>
            <a:ln w="8255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105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1" name="Rectángulo 80">
            <a:extLst>
              <a:ext uri="{FF2B5EF4-FFF2-40B4-BE49-F238E27FC236}">
                <a16:creationId xmlns:a16="http://schemas.microsoft.com/office/drawing/2014/main" id="{28994B64-54A6-4840-B6C8-1BEF0232B0F5}"/>
              </a:ext>
            </a:extLst>
          </p:cNvPr>
          <p:cNvSpPr/>
          <p:nvPr/>
        </p:nvSpPr>
        <p:spPr>
          <a:xfrm>
            <a:off x="8365412" y="851354"/>
            <a:ext cx="3342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Тестируемые браузеры</a:t>
            </a:r>
            <a:endParaRPr lang="es-ES" sz="2000" b="1" dirty="0">
              <a:solidFill>
                <a:schemeClr val="accent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9622E45-6B60-8649-B967-4F01F079794E}"/>
              </a:ext>
            </a:extLst>
          </p:cNvPr>
          <p:cNvSpPr/>
          <p:nvPr/>
        </p:nvSpPr>
        <p:spPr>
          <a:xfrm>
            <a:off x="7648290" y="2638697"/>
            <a:ext cx="121278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/>
              <a:t>Firefox Developer Edition</a:t>
            </a:r>
          </a:p>
          <a:p>
            <a:pPr algn="ctr">
              <a:spcAft>
                <a:spcPts val="600"/>
              </a:spcAft>
            </a:pP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нём проводилась разработка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endParaRPr lang="es-ES" sz="1200" b="1" dirty="0"/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E833EE3-5D48-4147-96EB-FBBF1CBF6BEA}"/>
              </a:ext>
            </a:extLst>
          </p:cNvPr>
          <p:cNvGrpSpPr/>
          <p:nvPr/>
        </p:nvGrpSpPr>
        <p:grpSpPr>
          <a:xfrm>
            <a:off x="9242034" y="1727620"/>
            <a:ext cx="662617" cy="662617"/>
            <a:chOff x="10107330" y="2662162"/>
            <a:chExt cx="932534" cy="932534"/>
          </a:xfrm>
        </p:grpSpPr>
        <p:sp>
          <p:nvSpPr>
            <p:cNvPr id="102" name="Oval 3">
              <a:extLst>
                <a:ext uri="{FF2B5EF4-FFF2-40B4-BE49-F238E27FC236}">
                  <a16:creationId xmlns:a16="http://schemas.microsoft.com/office/drawing/2014/main" id="{D73F2D8D-D491-0840-9D00-FF543C3839A6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ellipse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400" b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3" name="Arc 4">
              <a:extLst>
                <a:ext uri="{FF2B5EF4-FFF2-40B4-BE49-F238E27FC236}">
                  <a16:creationId xmlns:a16="http://schemas.microsoft.com/office/drawing/2014/main" id="{833D3AB9-1F8D-614D-9273-FFF9DD1CEB01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arc">
              <a:avLst>
                <a:gd name="adj1" fmla="val 16200000"/>
                <a:gd name="adj2" fmla="val 1087841"/>
              </a:avLst>
            </a:prstGeom>
            <a:noFill/>
            <a:ln w="8255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105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06BC08B7-AB5E-9942-9549-2FAEC3012800}"/>
              </a:ext>
            </a:extLst>
          </p:cNvPr>
          <p:cNvGrpSpPr/>
          <p:nvPr/>
        </p:nvGrpSpPr>
        <p:grpSpPr>
          <a:xfrm>
            <a:off x="10502944" y="1727620"/>
            <a:ext cx="662617" cy="662617"/>
            <a:chOff x="10107330" y="2662162"/>
            <a:chExt cx="932534" cy="932534"/>
          </a:xfrm>
        </p:grpSpPr>
        <p:sp>
          <p:nvSpPr>
            <p:cNvPr id="106" name="Oval 3">
              <a:extLst>
                <a:ext uri="{FF2B5EF4-FFF2-40B4-BE49-F238E27FC236}">
                  <a16:creationId xmlns:a16="http://schemas.microsoft.com/office/drawing/2014/main" id="{41D4F8EB-4AB3-2A4B-91A9-30AEBBCDF313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ellipse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400" b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Arc 4">
              <a:extLst>
                <a:ext uri="{FF2B5EF4-FFF2-40B4-BE49-F238E27FC236}">
                  <a16:creationId xmlns:a16="http://schemas.microsoft.com/office/drawing/2014/main" id="{7127BE2E-045A-A144-B2C5-043D82B7E3D8}"/>
                </a:ext>
              </a:extLst>
            </p:cNvPr>
            <p:cNvSpPr/>
            <p:nvPr/>
          </p:nvSpPr>
          <p:spPr>
            <a:xfrm>
              <a:off x="10107330" y="2662162"/>
              <a:ext cx="932534" cy="932534"/>
            </a:xfrm>
            <a:prstGeom prst="arc">
              <a:avLst>
                <a:gd name="adj1" fmla="val 16200000"/>
                <a:gd name="adj2" fmla="val 5074731"/>
              </a:avLst>
            </a:prstGeom>
            <a:noFill/>
            <a:ln w="8255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41755"/>
              <a:endParaRPr lang="en-US" sz="105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992FB3EA-5545-C541-81E9-2825AABA68D0}"/>
              </a:ext>
            </a:extLst>
          </p:cNvPr>
          <p:cNvSpPr/>
          <p:nvPr/>
        </p:nvSpPr>
        <p:spPr>
          <a:xfrm>
            <a:off x="8394287" y="3777470"/>
            <a:ext cx="2800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Адаптивность</a:t>
            </a:r>
            <a:endParaRPr lang="es-ES" sz="2000" b="1" dirty="0">
              <a:solidFill>
                <a:schemeClr val="accent1"/>
              </a:solidFill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0C6575CF-9013-0D49-ACED-59DBCAF8C0AD}"/>
              </a:ext>
            </a:extLst>
          </p:cNvPr>
          <p:cNvSpPr/>
          <p:nvPr/>
        </p:nvSpPr>
        <p:spPr>
          <a:xfrm>
            <a:off x="4280653" y="4379040"/>
            <a:ext cx="2675021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000000"/>
                </a:solidFill>
              </a:rPr>
              <a:t>Компьютеры с ОС </a:t>
            </a:r>
            <a:r>
              <a:rPr lang="en-US" sz="1200" b="1" dirty="0">
                <a:solidFill>
                  <a:srgbClr val="000000"/>
                </a:solidFill>
              </a:rPr>
              <a:t>Linux</a:t>
            </a:r>
            <a:endParaRPr lang="es-ES" sz="1100" b="1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1050" dirty="0">
                <a:solidFill>
                  <a:srgbClr val="000000"/>
                </a:solidFill>
              </a:rPr>
              <a:t>С любого браузера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53B694F0-DE79-9249-92B4-94EC8A2C20D5}"/>
              </a:ext>
            </a:extLst>
          </p:cNvPr>
          <p:cNvSpPr/>
          <p:nvPr/>
        </p:nvSpPr>
        <p:spPr>
          <a:xfrm>
            <a:off x="3941363" y="4473537"/>
            <a:ext cx="117107" cy="117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59689672-73B4-564C-B815-AC2134A82FDD}"/>
              </a:ext>
            </a:extLst>
          </p:cNvPr>
          <p:cNvSpPr/>
          <p:nvPr/>
        </p:nvSpPr>
        <p:spPr>
          <a:xfrm>
            <a:off x="8966951" y="2638697"/>
            <a:ext cx="1212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/>
              <a:t>Safari</a:t>
            </a:r>
          </a:p>
          <a:p>
            <a:pPr algn="ctr">
              <a:spcAft>
                <a:spcPts val="600"/>
              </a:spcAft>
            </a:pP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Телефоны с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endParaRPr lang="es-ES" sz="1200" b="1" dirty="0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8ADA814D-B167-2B46-AC6F-D04B21190491}"/>
              </a:ext>
            </a:extLst>
          </p:cNvPr>
          <p:cNvSpPr/>
          <p:nvPr/>
        </p:nvSpPr>
        <p:spPr>
          <a:xfrm>
            <a:off x="10208647" y="2638697"/>
            <a:ext cx="121278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 err="1"/>
              <a:t>Yandex</a:t>
            </a:r>
            <a:endParaRPr lang="es-ES" sz="1200" b="1" dirty="0"/>
          </a:p>
          <a:p>
            <a:pPr algn="ctr">
              <a:spcAft>
                <a:spcPts val="600"/>
              </a:spcAft>
            </a:pP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Часто используемый всеми браузер</a:t>
            </a:r>
            <a:endParaRPr lang="es-E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endParaRPr lang="es-ES" sz="1200" b="1" dirty="0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F2F90B96-087A-D445-B9A8-88252027017E}"/>
              </a:ext>
            </a:extLst>
          </p:cNvPr>
          <p:cNvSpPr/>
          <p:nvPr/>
        </p:nvSpPr>
        <p:spPr>
          <a:xfrm>
            <a:off x="8104918" y="4504169"/>
            <a:ext cx="14104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100" b="1" dirty="0">
                <a:solidFill>
                  <a:srgbClr val="000000"/>
                </a:solidFill>
              </a:rPr>
              <a:t>Дизайн прост в использование</a:t>
            </a:r>
            <a:endParaRPr lang="es-ES" sz="1050" b="1" dirty="0">
              <a:solidFill>
                <a:srgbClr val="000000"/>
              </a:solidFill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ED0B3DB-B69E-B64A-AC75-17133D7A8F6C}"/>
              </a:ext>
            </a:extLst>
          </p:cNvPr>
          <p:cNvSpPr/>
          <p:nvPr/>
        </p:nvSpPr>
        <p:spPr>
          <a:xfrm>
            <a:off x="9765486" y="4504169"/>
            <a:ext cx="1942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100" b="1" dirty="0">
                <a:solidFill>
                  <a:srgbClr val="000000"/>
                </a:solidFill>
              </a:rPr>
              <a:t>Подстраивается под все размеры экранов</a:t>
            </a:r>
            <a:endParaRPr lang="es-ES" sz="1050" b="1" dirty="0">
              <a:solidFill>
                <a:srgbClr val="000000"/>
              </a:solidFill>
            </a:endParaRPr>
          </a:p>
        </p:txBody>
      </p:sp>
      <p:sp>
        <p:nvSpPr>
          <p:cNvPr id="4" name="Forma libre 119">
            <a:extLst>
              <a:ext uri="{FF2B5EF4-FFF2-40B4-BE49-F238E27FC236}">
                <a16:creationId xmlns:a16="http://schemas.microsoft.com/office/drawing/2014/main" id="{11214938-3244-9AD6-C3EA-19851B251EA6}"/>
              </a:ext>
            </a:extLst>
          </p:cNvPr>
          <p:cNvSpPr/>
          <p:nvPr/>
        </p:nvSpPr>
        <p:spPr>
          <a:xfrm>
            <a:off x="7961147" y="880150"/>
            <a:ext cx="266321" cy="354647"/>
          </a:xfrm>
          <a:custGeom>
            <a:avLst/>
            <a:gdLst>
              <a:gd name="connsiteX0" fmla="*/ 3759691 w 5143500"/>
              <a:gd name="connsiteY0" fmla="*/ 2796696 h 6849340"/>
              <a:gd name="connsiteX1" fmla="*/ 3609274 w 5143500"/>
              <a:gd name="connsiteY1" fmla="*/ 2947113 h 6849340"/>
              <a:gd name="connsiteX2" fmla="*/ 1055257 w 5143500"/>
              <a:gd name="connsiteY2" fmla="*/ 2947113 h 6849340"/>
              <a:gd name="connsiteX3" fmla="*/ 904840 w 5143500"/>
              <a:gd name="connsiteY3" fmla="*/ 2796696 h 6849340"/>
              <a:gd name="connsiteX4" fmla="*/ 1055257 w 5143500"/>
              <a:gd name="connsiteY4" fmla="*/ 2646279 h 6849340"/>
              <a:gd name="connsiteX5" fmla="*/ 3600744 w 5143500"/>
              <a:gd name="connsiteY5" fmla="*/ 2646279 h 6849340"/>
              <a:gd name="connsiteX6" fmla="*/ 3759691 w 5143500"/>
              <a:gd name="connsiteY6" fmla="*/ 2796696 h 6849340"/>
              <a:gd name="connsiteX7" fmla="*/ 854436 w 5143500"/>
              <a:gd name="connsiteY7" fmla="*/ 1859297 h 6849340"/>
              <a:gd name="connsiteX8" fmla="*/ 854436 w 5143500"/>
              <a:gd name="connsiteY8" fmla="*/ 1180866 h 6849340"/>
              <a:gd name="connsiteX9" fmla="*/ 1105653 w 5143500"/>
              <a:gd name="connsiteY9" fmla="*/ 929649 h 6849340"/>
              <a:gd name="connsiteX10" fmla="*/ 3525532 w 5143500"/>
              <a:gd name="connsiteY10" fmla="*/ 929649 h 6849340"/>
              <a:gd name="connsiteX11" fmla="*/ 3776749 w 5143500"/>
              <a:gd name="connsiteY11" fmla="*/ 1180866 h 6849340"/>
              <a:gd name="connsiteX12" fmla="*/ 3776749 w 5143500"/>
              <a:gd name="connsiteY12" fmla="*/ 1859297 h 6849340"/>
              <a:gd name="connsiteX13" fmla="*/ 3525532 w 5143500"/>
              <a:gd name="connsiteY13" fmla="*/ 2110515 h 6849340"/>
              <a:gd name="connsiteX14" fmla="*/ 1105653 w 5143500"/>
              <a:gd name="connsiteY14" fmla="*/ 2110515 h 6849340"/>
              <a:gd name="connsiteX15" fmla="*/ 854436 w 5143500"/>
              <a:gd name="connsiteY15" fmla="*/ 1859297 h 6849340"/>
              <a:gd name="connsiteX16" fmla="*/ 1163808 w 5143500"/>
              <a:gd name="connsiteY16" fmla="*/ 1800372 h 6849340"/>
              <a:gd name="connsiteX17" fmla="*/ 3466607 w 5143500"/>
              <a:gd name="connsiteY17" fmla="*/ 1800372 h 6849340"/>
              <a:gd name="connsiteX18" fmla="*/ 3466607 w 5143500"/>
              <a:gd name="connsiteY18" fmla="*/ 1239021 h 6849340"/>
              <a:gd name="connsiteX19" fmla="*/ 1163808 w 5143500"/>
              <a:gd name="connsiteY19" fmla="*/ 1239021 h 6849340"/>
              <a:gd name="connsiteX20" fmla="*/ 1163808 w 5143500"/>
              <a:gd name="connsiteY20" fmla="*/ 1800372 h 6849340"/>
              <a:gd name="connsiteX21" fmla="*/ 1163808 w 5143500"/>
              <a:gd name="connsiteY21" fmla="*/ 1800372 h 6849340"/>
              <a:gd name="connsiteX22" fmla="*/ 4790131 w 5143500"/>
              <a:gd name="connsiteY22" fmla="*/ 5300316 h 6849340"/>
              <a:gd name="connsiteX23" fmla="*/ 4781602 w 5143500"/>
              <a:gd name="connsiteY23" fmla="*/ 6573445 h 6849340"/>
              <a:gd name="connsiteX24" fmla="*/ 4572260 w 5143500"/>
              <a:gd name="connsiteY24" fmla="*/ 6849471 h 6849340"/>
              <a:gd name="connsiteX25" fmla="*/ 4413314 w 5143500"/>
              <a:gd name="connsiteY25" fmla="*/ 6790546 h 6849340"/>
              <a:gd name="connsiteX26" fmla="*/ 3994620 w 5143500"/>
              <a:gd name="connsiteY26" fmla="*/ 6438536 h 6849340"/>
              <a:gd name="connsiteX27" fmla="*/ 3592986 w 5143500"/>
              <a:gd name="connsiteY27" fmla="*/ 6773487 h 6849340"/>
              <a:gd name="connsiteX28" fmla="*/ 3408452 w 5143500"/>
              <a:gd name="connsiteY28" fmla="*/ 6857230 h 6849340"/>
              <a:gd name="connsiteX29" fmla="*/ 3207639 w 5143500"/>
              <a:gd name="connsiteY29" fmla="*/ 6656416 h 6849340"/>
              <a:gd name="connsiteX30" fmla="*/ 3207639 w 5143500"/>
              <a:gd name="connsiteY30" fmla="*/ 6639358 h 6849340"/>
              <a:gd name="connsiteX31" fmla="*/ 3207639 w 5143500"/>
              <a:gd name="connsiteY31" fmla="*/ 6388920 h 6849340"/>
              <a:gd name="connsiteX32" fmla="*/ 410164 w 5143500"/>
              <a:gd name="connsiteY32" fmla="*/ 6388920 h 6849340"/>
              <a:gd name="connsiteX33" fmla="*/ 0 w 5143500"/>
              <a:gd name="connsiteY33" fmla="*/ 5978756 h 6849340"/>
              <a:gd name="connsiteX34" fmla="*/ 0 w 5143500"/>
              <a:gd name="connsiteY34" fmla="*/ 410164 h 6849340"/>
              <a:gd name="connsiteX35" fmla="*/ 410164 w 5143500"/>
              <a:gd name="connsiteY35" fmla="*/ 0 h 6849340"/>
              <a:gd name="connsiteX36" fmla="*/ 4303993 w 5143500"/>
              <a:gd name="connsiteY36" fmla="*/ 0 h 6849340"/>
              <a:gd name="connsiteX37" fmla="*/ 4714156 w 5143500"/>
              <a:gd name="connsiteY37" fmla="*/ 410164 h 6849340"/>
              <a:gd name="connsiteX38" fmla="*/ 4714156 w 5143500"/>
              <a:gd name="connsiteY38" fmla="*/ 3550349 h 6849340"/>
              <a:gd name="connsiteX39" fmla="*/ 5015770 w 5143500"/>
              <a:gd name="connsiteY39" fmla="*/ 3910117 h 6849340"/>
              <a:gd name="connsiteX40" fmla="*/ 4790131 w 5143500"/>
              <a:gd name="connsiteY40" fmla="*/ 5300316 h 6849340"/>
              <a:gd name="connsiteX41" fmla="*/ 4739736 w 5143500"/>
              <a:gd name="connsiteY41" fmla="*/ 4061304 h 6849340"/>
              <a:gd name="connsiteX42" fmla="*/ 4455181 w 5143500"/>
              <a:gd name="connsiteY42" fmla="*/ 3751161 h 6849340"/>
              <a:gd name="connsiteX43" fmla="*/ 4388497 w 5143500"/>
              <a:gd name="connsiteY43" fmla="*/ 3709295 h 6849340"/>
              <a:gd name="connsiteX44" fmla="*/ 4363688 w 5143500"/>
              <a:gd name="connsiteY44" fmla="*/ 3700766 h 6849340"/>
              <a:gd name="connsiteX45" fmla="*/ 4271417 w 5143500"/>
              <a:gd name="connsiteY45" fmla="*/ 3658899 h 6849340"/>
              <a:gd name="connsiteX46" fmla="*/ 4262888 w 5143500"/>
              <a:gd name="connsiteY46" fmla="*/ 3658899 h 6849340"/>
              <a:gd name="connsiteX47" fmla="*/ 3710057 w 5143500"/>
              <a:gd name="connsiteY47" fmla="*/ 3667428 h 6849340"/>
              <a:gd name="connsiteX48" fmla="*/ 3701528 w 5143500"/>
              <a:gd name="connsiteY48" fmla="*/ 3667428 h 6849340"/>
              <a:gd name="connsiteX49" fmla="*/ 3600736 w 5143500"/>
              <a:gd name="connsiteY49" fmla="*/ 3717824 h 6849340"/>
              <a:gd name="connsiteX50" fmla="*/ 3157235 w 5143500"/>
              <a:gd name="connsiteY50" fmla="*/ 4462939 h 6849340"/>
              <a:gd name="connsiteX51" fmla="*/ 3157235 w 5143500"/>
              <a:gd name="connsiteY51" fmla="*/ 4462939 h 6849340"/>
              <a:gd name="connsiteX52" fmla="*/ 3157235 w 5143500"/>
              <a:gd name="connsiteY52" fmla="*/ 4462939 h 6849340"/>
              <a:gd name="connsiteX53" fmla="*/ 3258026 w 5143500"/>
              <a:gd name="connsiteY53" fmla="*/ 4864574 h 6849340"/>
              <a:gd name="connsiteX54" fmla="*/ 3316951 w 5143500"/>
              <a:gd name="connsiteY54" fmla="*/ 4956845 h 6849340"/>
              <a:gd name="connsiteX55" fmla="*/ 3334010 w 5143500"/>
              <a:gd name="connsiteY55" fmla="*/ 4981653 h 6849340"/>
              <a:gd name="connsiteX56" fmla="*/ 3384406 w 5143500"/>
              <a:gd name="connsiteY56" fmla="*/ 5040578 h 6849340"/>
              <a:gd name="connsiteX57" fmla="*/ 3401464 w 5143500"/>
              <a:gd name="connsiteY57" fmla="*/ 5057637 h 6849340"/>
              <a:gd name="connsiteX58" fmla="*/ 3476677 w 5143500"/>
              <a:gd name="connsiteY58" fmla="*/ 5124320 h 6849340"/>
              <a:gd name="connsiteX59" fmla="*/ 3485206 w 5143500"/>
              <a:gd name="connsiteY59" fmla="*/ 5132850 h 6849340"/>
              <a:gd name="connsiteX60" fmla="*/ 3551890 w 5143500"/>
              <a:gd name="connsiteY60" fmla="*/ 5183246 h 6849340"/>
              <a:gd name="connsiteX61" fmla="*/ 3560419 w 5143500"/>
              <a:gd name="connsiteY61" fmla="*/ 5191775 h 6849340"/>
              <a:gd name="connsiteX62" fmla="*/ 3577478 w 5143500"/>
              <a:gd name="connsiteY62" fmla="*/ 5200304 h 6849340"/>
              <a:gd name="connsiteX63" fmla="*/ 3602286 w 5143500"/>
              <a:gd name="connsiteY63" fmla="*/ 5208833 h 6849340"/>
              <a:gd name="connsiteX64" fmla="*/ 3635623 w 5143500"/>
              <a:gd name="connsiteY64" fmla="*/ 5225892 h 6849340"/>
              <a:gd name="connsiteX65" fmla="*/ 4255129 w 5143500"/>
              <a:gd name="connsiteY65" fmla="*/ 5276288 h 6849340"/>
              <a:gd name="connsiteX66" fmla="*/ 4288467 w 5143500"/>
              <a:gd name="connsiteY66" fmla="*/ 5267758 h 6849340"/>
              <a:gd name="connsiteX67" fmla="*/ 4305525 w 5143500"/>
              <a:gd name="connsiteY67" fmla="*/ 5259229 h 6849340"/>
              <a:gd name="connsiteX68" fmla="*/ 4330334 w 5143500"/>
              <a:gd name="connsiteY68" fmla="*/ 5250700 h 6849340"/>
              <a:gd name="connsiteX69" fmla="*/ 4405546 w 5143500"/>
              <a:gd name="connsiteY69" fmla="*/ 5217363 h 6849340"/>
              <a:gd name="connsiteX70" fmla="*/ 4472230 w 5143500"/>
              <a:gd name="connsiteY70" fmla="*/ 5175496 h 6849340"/>
              <a:gd name="connsiteX71" fmla="*/ 4538914 w 5143500"/>
              <a:gd name="connsiteY71" fmla="*/ 5125100 h 6849340"/>
              <a:gd name="connsiteX72" fmla="*/ 4739736 w 5143500"/>
              <a:gd name="connsiteY72" fmla="*/ 4061304 h 6849340"/>
              <a:gd name="connsiteX73" fmla="*/ 3207639 w 5143500"/>
              <a:gd name="connsiteY73" fmla="*/ 6062490 h 6849340"/>
              <a:gd name="connsiteX74" fmla="*/ 3207639 w 5143500"/>
              <a:gd name="connsiteY74" fmla="*/ 5467792 h 6849340"/>
              <a:gd name="connsiteX75" fmla="*/ 1055257 w 5143500"/>
              <a:gd name="connsiteY75" fmla="*/ 5467792 h 6849340"/>
              <a:gd name="connsiteX76" fmla="*/ 904840 w 5143500"/>
              <a:gd name="connsiteY76" fmla="*/ 5317375 h 6849340"/>
              <a:gd name="connsiteX77" fmla="*/ 1055257 w 5143500"/>
              <a:gd name="connsiteY77" fmla="*/ 5166958 h 6849340"/>
              <a:gd name="connsiteX78" fmla="*/ 3073501 w 5143500"/>
              <a:gd name="connsiteY78" fmla="*/ 5166958 h 6849340"/>
              <a:gd name="connsiteX79" fmla="*/ 3073501 w 5143500"/>
              <a:gd name="connsiteY79" fmla="*/ 5166958 h 6849340"/>
              <a:gd name="connsiteX80" fmla="*/ 3040164 w 5143500"/>
              <a:gd name="connsiteY80" fmla="*/ 5125091 h 6849340"/>
              <a:gd name="connsiteX81" fmla="*/ 3023105 w 5143500"/>
              <a:gd name="connsiteY81" fmla="*/ 5100282 h 6849340"/>
              <a:gd name="connsiteX82" fmla="*/ 2981239 w 5143500"/>
              <a:gd name="connsiteY82" fmla="*/ 5033599 h 6849340"/>
              <a:gd name="connsiteX83" fmla="*/ 2972709 w 5143500"/>
              <a:gd name="connsiteY83" fmla="*/ 5025070 h 6849340"/>
              <a:gd name="connsiteX84" fmla="*/ 2922313 w 5143500"/>
              <a:gd name="connsiteY84" fmla="*/ 4916519 h 6849340"/>
              <a:gd name="connsiteX85" fmla="*/ 2922313 w 5143500"/>
              <a:gd name="connsiteY85" fmla="*/ 4916519 h 6849340"/>
              <a:gd name="connsiteX86" fmla="*/ 2847101 w 5143500"/>
              <a:gd name="connsiteY86" fmla="*/ 4640493 h 6849340"/>
              <a:gd name="connsiteX87" fmla="*/ 1055257 w 5143500"/>
              <a:gd name="connsiteY87" fmla="*/ 4640493 h 6849340"/>
              <a:gd name="connsiteX88" fmla="*/ 904840 w 5143500"/>
              <a:gd name="connsiteY88" fmla="*/ 4490077 h 6849340"/>
              <a:gd name="connsiteX89" fmla="*/ 1055257 w 5143500"/>
              <a:gd name="connsiteY89" fmla="*/ 4339660 h 6849340"/>
              <a:gd name="connsiteX90" fmla="*/ 2847101 w 5143500"/>
              <a:gd name="connsiteY90" fmla="*/ 4339660 h 6849340"/>
              <a:gd name="connsiteX91" fmla="*/ 2880438 w 5143500"/>
              <a:gd name="connsiteY91" fmla="*/ 4163655 h 6849340"/>
              <a:gd name="connsiteX92" fmla="*/ 3056443 w 5143500"/>
              <a:gd name="connsiteY92" fmla="*/ 3820174 h 6849340"/>
              <a:gd name="connsiteX93" fmla="*/ 1055257 w 5143500"/>
              <a:gd name="connsiteY93" fmla="*/ 3820174 h 6849340"/>
              <a:gd name="connsiteX94" fmla="*/ 904840 w 5143500"/>
              <a:gd name="connsiteY94" fmla="*/ 3669757 h 6849340"/>
              <a:gd name="connsiteX95" fmla="*/ 1055257 w 5143500"/>
              <a:gd name="connsiteY95" fmla="*/ 3519341 h 6849340"/>
              <a:gd name="connsiteX96" fmla="*/ 3391394 w 5143500"/>
              <a:gd name="connsiteY96" fmla="*/ 3519341 h 6849340"/>
              <a:gd name="connsiteX97" fmla="*/ 3441790 w 5143500"/>
              <a:gd name="connsiteY97" fmla="*/ 3486003 h 6849340"/>
              <a:gd name="connsiteX98" fmla="*/ 3550340 w 5143500"/>
              <a:gd name="connsiteY98" fmla="*/ 3435607 h 6849340"/>
              <a:gd name="connsiteX99" fmla="*/ 3558869 w 5143500"/>
              <a:gd name="connsiteY99" fmla="*/ 3435607 h 6849340"/>
              <a:gd name="connsiteX100" fmla="*/ 3994620 w 5143500"/>
              <a:gd name="connsiteY100" fmla="*/ 3351865 h 6849340"/>
              <a:gd name="connsiteX101" fmla="*/ 4396255 w 5143500"/>
              <a:gd name="connsiteY101" fmla="*/ 3427078 h 6849340"/>
              <a:gd name="connsiteX102" fmla="*/ 4396255 w 5143500"/>
              <a:gd name="connsiteY102" fmla="*/ 3427078 h 6849340"/>
              <a:gd name="connsiteX103" fmla="*/ 4396255 w 5143500"/>
              <a:gd name="connsiteY103" fmla="*/ 410164 h 6849340"/>
              <a:gd name="connsiteX104" fmla="*/ 4295464 w 5143500"/>
              <a:gd name="connsiteY104" fmla="*/ 309372 h 6849340"/>
              <a:gd name="connsiteX105" fmla="*/ 410164 w 5143500"/>
              <a:gd name="connsiteY105" fmla="*/ 309372 h 6849340"/>
              <a:gd name="connsiteX106" fmla="*/ 309372 w 5143500"/>
              <a:gd name="connsiteY106" fmla="*/ 410164 h 6849340"/>
              <a:gd name="connsiteX107" fmla="*/ 309372 w 5143500"/>
              <a:gd name="connsiteY107" fmla="*/ 5953939 h 6849340"/>
              <a:gd name="connsiteX108" fmla="*/ 410164 w 5143500"/>
              <a:gd name="connsiteY108" fmla="*/ 6054731 h 6849340"/>
              <a:gd name="connsiteX109" fmla="*/ 3206860 w 5143500"/>
              <a:gd name="connsiteY109" fmla="*/ 6054731 h 6849340"/>
              <a:gd name="connsiteX110" fmla="*/ 3206860 w 5143500"/>
              <a:gd name="connsiteY110" fmla="*/ 6062481 h 6849340"/>
              <a:gd name="connsiteX111" fmla="*/ 3207639 w 5143500"/>
              <a:gd name="connsiteY111" fmla="*/ 6062481 h 6849340"/>
              <a:gd name="connsiteX112" fmla="*/ 4479989 w 5143500"/>
              <a:gd name="connsiteY112" fmla="*/ 5518188 h 6849340"/>
              <a:gd name="connsiteX113" fmla="*/ 4462930 w 5143500"/>
              <a:gd name="connsiteY113" fmla="*/ 5526717 h 6849340"/>
              <a:gd name="connsiteX114" fmla="*/ 4454401 w 5143500"/>
              <a:gd name="connsiteY114" fmla="*/ 5535246 h 6849340"/>
              <a:gd name="connsiteX115" fmla="*/ 4445872 w 5143500"/>
              <a:gd name="connsiteY115" fmla="*/ 5535246 h 6849340"/>
              <a:gd name="connsiteX116" fmla="*/ 4395476 w 5143500"/>
              <a:gd name="connsiteY116" fmla="*/ 5552305 h 6849340"/>
              <a:gd name="connsiteX117" fmla="*/ 4378417 w 5143500"/>
              <a:gd name="connsiteY117" fmla="*/ 5560834 h 6849340"/>
              <a:gd name="connsiteX118" fmla="*/ 4353609 w 5143500"/>
              <a:gd name="connsiteY118" fmla="*/ 5569363 h 6849340"/>
              <a:gd name="connsiteX119" fmla="*/ 4345080 w 5143500"/>
              <a:gd name="connsiteY119" fmla="*/ 5569363 h 6849340"/>
              <a:gd name="connsiteX120" fmla="*/ 4336551 w 5143500"/>
              <a:gd name="connsiteY120" fmla="*/ 5569363 h 6849340"/>
              <a:gd name="connsiteX121" fmla="*/ 4319492 w 5143500"/>
              <a:gd name="connsiteY121" fmla="*/ 5577892 h 6849340"/>
              <a:gd name="connsiteX122" fmla="*/ 4310963 w 5143500"/>
              <a:gd name="connsiteY122" fmla="*/ 5577892 h 6849340"/>
              <a:gd name="connsiteX123" fmla="*/ 4286155 w 5143500"/>
              <a:gd name="connsiteY123" fmla="*/ 5586421 h 6849340"/>
              <a:gd name="connsiteX124" fmla="*/ 4244288 w 5143500"/>
              <a:gd name="connsiteY124" fmla="*/ 5594950 h 6849340"/>
              <a:gd name="connsiteX125" fmla="*/ 4210951 w 5143500"/>
              <a:gd name="connsiteY125" fmla="*/ 5603480 h 6849340"/>
              <a:gd name="connsiteX126" fmla="*/ 4210951 w 5143500"/>
              <a:gd name="connsiteY126" fmla="*/ 5603480 h 6849340"/>
              <a:gd name="connsiteX127" fmla="*/ 4210951 w 5143500"/>
              <a:gd name="connsiteY127" fmla="*/ 5603480 h 6849340"/>
              <a:gd name="connsiteX128" fmla="*/ 4152026 w 5143500"/>
              <a:gd name="connsiteY128" fmla="*/ 5612009 h 6849340"/>
              <a:gd name="connsiteX129" fmla="*/ 4118688 w 5143500"/>
              <a:gd name="connsiteY129" fmla="*/ 5620538 h 6849340"/>
              <a:gd name="connsiteX130" fmla="*/ 4110159 w 5143500"/>
              <a:gd name="connsiteY130" fmla="*/ 5620538 h 6849340"/>
              <a:gd name="connsiteX131" fmla="*/ 4093101 w 5143500"/>
              <a:gd name="connsiteY131" fmla="*/ 5620538 h 6849340"/>
              <a:gd name="connsiteX132" fmla="*/ 4093101 w 5143500"/>
              <a:gd name="connsiteY132" fmla="*/ 5620538 h 6849340"/>
              <a:gd name="connsiteX133" fmla="*/ 4076042 w 5143500"/>
              <a:gd name="connsiteY133" fmla="*/ 5620538 h 6849340"/>
              <a:gd name="connsiteX134" fmla="*/ 4009358 w 5143500"/>
              <a:gd name="connsiteY134" fmla="*/ 5620538 h 6849340"/>
              <a:gd name="connsiteX135" fmla="*/ 4009358 w 5143500"/>
              <a:gd name="connsiteY135" fmla="*/ 5620538 h 6849340"/>
              <a:gd name="connsiteX136" fmla="*/ 4009358 w 5143500"/>
              <a:gd name="connsiteY136" fmla="*/ 5620538 h 6849340"/>
              <a:gd name="connsiteX137" fmla="*/ 3992300 w 5143500"/>
              <a:gd name="connsiteY137" fmla="*/ 5620538 h 6849340"/>
              <a:gd name="connsiteX138" fmla="*/ 3975242 w 5143500"/>
              <a:gd name="connsiteY138" fmla="*/ 5620538 h 6849340"/>
              <a:gd name="connsiteX139" fmla="*/ 3975242 w 5143500"/>
              <a:gd name="connsiteY139" fmla="*/ 5620538 h 6849340"/>
              <a:gd name="connsiteX140" fmla="*/ 3975242 w 5143500"/>
              <a:gd name="connsiteY140" fmla="*/ 5620538 h 6849340"/>
              <a:gd name="connsiteX141" fmla="*/ 3891499 w 5143500"/>
              <a:gd name="connsiteY141" fmla="*/ 5612009 h 6849340"/>
              <a:gd name="connsiteX142" fmla="*/ 3891499 w 5143500"/>
              <a:gd name="connsiteY142" fmla="*/ 5612009 h 6849340"/>
              <a:gd name="connsiteX143" fmla="*/ 3891499 w 5143500"/>
              <a:gd name="connsiteY143" fmla="*/ 5612009 h 6849340"/>
              <a:gd name="connsiteX144" fmla="*/ 3891499 w 5143500"/>
              <a:gd name="connsiteY144" fmla="*/ 5612009 h 6849340"/>
              <a:gd name="connsiteX145" fmla="*/ 3882970 w 5143500"/>
              <a:gd name="connsiteY145" fmla="*/ 5612009 h 6849340"/>
              <a:gd name="connsiteX146" fmla="*/ 3874441 w 5143500"/>
              <a:gd name="connsiteY146" fmla="*/ 5612009 h 6849340"/>
              <a:gd name="connsiteX147" fmla="*/ 3564298 w 5143500"/>
              <a:gd name="connsiteY147" fmla="*/ 5528267 h 6849340"/>
              <a:gd name="connsiteX148" fmla="*/ 3564298 w 5143500"/>
              <a:gd name="connsiteY148" fmla="*/ 5528267 h 6849340"/>
              <a:gd name="connsiteX149" fmla="*/ 3564298 w 5143500"/>
              <a:gd name="connsiteY149" fmla="*/ 5528267 h 6849340"/>
              <a:gd name="connsiteX150" fmla="*/ 3530961 w 5143500"/>
              <a:gd name="connsiteY150" fmla="*/ 5511209 h 6849340"/>
              <a:gd name="connsiteX151" fmla="*/ 3530961 w 5143500"/>
              <a:gd name="connsiteY151" fmla="*/ 5511209 h 6849340"/>
              <a:gd name="connsiteX152" fmla="*/ 3522432 w 5143500"/>
              <a:gd name="connsiteY152" fmla="*/ 6423799 h 6849340"/>
              <a:gd name="connsiteX153" fmla="*/ 3899249 w 5143500"/>
              <a:gd name="connsiteY153" fmla="*/ 6105906 h 6849340"/>
              <a:gd name="connsiteX154" fmla="*/ 4000050 w 5143500"/>
              <a:gd name="connsiteY154" fmla="*/ 6072569 h 6849340"/>
              <a:gd name="connsiteX155" fmla="*/ 4100850 w 5143500"/>
              <a:gd name="connsiteY155" fmla="*/ 6105906 h 6849340"/>
              <a:gd name="connsiteX156" fmla="*/ 4477668 w 5143500"/>
              <a:gd name="connsiteY156" fmla="*/ 6423799 h 6849340"/>
              <a:gd name="connsiteX157" fmla="*/ 4479989 w 5143500"/>
              <a:gd name="connsiteY157" fmla="*/ 5518188 h 684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5143500" h="6849340">
                <a:moveTo>
                  <a:pt x="3759691" y="2796696"/>
                </a:moveTo>
                <a:cubicBezTo>
                  <a:pt x="3759691" y="2880438"/>
                  <a:pt x="3693007" y="2947113"/>
                  <a:pt x="3609274" y="2947113"/>
                </a:cubicBezTo>
                <a:lnTo>
                  <a:pt x="1055257" y="2947113"/>
                </a:lnTo>
                <a:cubicBezTo>
                  <a:pt x="971515" y="2947113"/>
                  <a:pt x="904840" y="2880429"/>
                  <a:pt x="904840" y="2796696"/>
                </a:cubicBezTo>
                <a:cubicBezTo>
                  <a:pt x="904840" y="2712963"/>
                  <a:pt x="971524" y="2646279"/>
                  <a:pt x="1055257" y="2646279"/>
                </a:cubicBezTo>
                <a:lnTo>
                  <a:pt x="3600744" y="2646279"/>
                </a:lnTo>
                <a:cubicBezTo>
                  <a:pt x="3684478" y="2637750"/>
                  <a:pt x="3759691" y="2704433"/>
                  <a:pt x="3759691" y="2796696"/>
                </a:cubicBezTo>
                <a:close/>
                <a:moveTo>
                  <a:pt x="854436" y="1859297"/>
                </a:moveTo>
                <a:lnTo>
                  <a:pt x="854436" y="1180866"/>
                </a:lnTo>
                <a:cubicBezTo>
                  <a:pt x="854436" y="1046728"/>
                  <a:pt x="962986" y="929649"/>
                  <a:pt x="1105653" y="929649"/>
                </a:cubicBezTo>
                <a:lnTo>
                  <a:pt x="3525532" y="929649"/>
                </a:lnTo>
                <a:cubicBezTo>
                  <a:pt x="3659669" y="929649"/>
                  <a:pt x="3776749" y="1038199"/>
                  <a:pt x="3776749" y="1180866"/>
                </a:cubicBezTo>
                <a:lnTo>
                  <a:pt x="3776749" y="1859297"/>
                </a:lnTo>
                <a:cubicBezTo>
                  <a:pt x="3776749" y="1993435"/>
                  <a:pt x="3668199" y="2110515"/>
                  <a:pt x="3525532" y="2110515"/>
                </a:cubicBezTo>
                <a:lnTo>
                  <a:pt x="1105653" y="2110515"/>
                </a:lnTo>
                <a:cubicBezTo>
                  <a:pt x="962986" y="2110515"/>
                  <a:pt x="854436" y="2001185"/>
                  <a:pt x="854436" y="1859297"/>
                </a:cubicBezTo>
                <a:close/>
                <a:moveTo>
                  <a:pt x="1163808" y="1800372"/>
                </a:moveTo>
                <a:lnTo>
                  <a:pt x="3466607" y="1800372"/>
                </a:lnTo>
                <a:lnTo>
                  <a:pt x="3466607" y="1239021"/>
                </a:lnTo>
                <a:lnTo>
                  <a:pt x="1163808" y="1239021"/>
                </a:lnTo>
                <a:lnTo>
                  <a:pt x="1163808" y="1800372"/>
                </a:lnTo>
                <a:lnTo>
                  <a:pt x="1163808" y="1800372"/>
                </a:lnTo>
                <a:close/>
                <a:moveTo>
                  <a:pt x="4790131" y="5300316"/>
                </a:moveTo>
                <a:lnTo>
                  <a:pt x="4781602" y="6573445"/>
                </a:lnTo>
                <a:cubicBezTo>
                  <a:pt x="4781602" y="6833192"/>
                  <a:pt x="4605597" y="6849471"/>
                  <a:pt x="4572260" y="6849471"/>
                </a:cubicBezTo>
                <a:cubicBezTo>
                  <a:pt x="4521864" y="6849471"/>
                  <a:pt x="4463710" y="6832412"/>
                  <a:pt x="4413314" y="6790546"/>
                </a:cubicBezTo>
                <a:lnTo>
                  <a:pt x="3994620" y="6438536"/>
                </a:lnTo>
                <a:lnTo>
                  <a:pt x="3592986" y="6773487"/>
                </a:lnTo>
                <a:cubicBezTo>
                  <a:pt x="3551119" y="6806825"/>
                  <a:pt x="3484436" y="6857230"/>
                  <a:pt x="3408452" y="6857230"/>
                </a:cubicBezTo>
                <a:cubicBezTo>
                  <a:pt x="3316181" y="6857230"/>
                  <a:pt x="3223918" y="6790546"/>
                  <a:pt x="3207639" y="6656416"/>
                </a:cubicBezTo>
                <a:cubicBezTo>
                  <a:pt x="3207639" y="6647887"/>
                  <a:pt x="3207639" y="6647887"/>
                  <a:pt x="3207639" y="6639358"/>
                </a:cubicBezTo>
                <a:lnTo>
                  <a:pt x="3207639" y="6388920"/>
                </a:lnTo>
                <a:lnTo>
                  <a:pt x="410164" y="6388920"/>
                </a:lnTo>
                <a:cubicBezTo>
                  <a:pt x="183763" y="6388920"/>
                  <a:pt x="0" y="6204386"/>
                  <a:pt x="0" y="5978756"/>
                </a:cubicBezTo>
                <a:lnTo>
                  <a:pt x="0" y="410164"/>
                </a:lnTo>
                <a:cubicBezTo>
                  <a:pt x="0" y="183755"/>
                  <a:pt x="184534" y="0"/>
                  <a:pt x="410164" y="0"/>
                </a:cubicBezTo>
                <a:lnTo>
                  <a:pt x="4303993" y="0"/>
                </a:lnTo>
                <a:cubicBezTo>
                  <a:pt x="4530393" y="0"/>
                  <a:pt x="4714156" y="184534"/>
                  <a:pt x="4714156" y="410164"/>
                </a:cubicBezTo>
                <a:lnTo>
                  <a:pt x="4714156" y="3550349"/>
                </a:lnTo>
                <a:cubicBezTo>
                  <a:pt x="4839766" y="3642620"/>
                  <a:pt x="4940557" y="3768220"/>
                  <a:pt x="5015770" y="3910117"/>
                </a:cubicBezTo>
                <a:cubicBezTo>
                  <a:pt x="5266970" y="4379197"/>
                  <a:pt x="5158428" y="4957607"/>
                  <a:pt x="4790131" y="5300316"/>
                </a:cubicBezTo>
                <a:close/>
                <a:moveTo>
                  <a:pt x="4739736" y="4061304"/>
                </a:moveTo>
                <a:cubicBezTo>
                  <a:pt x="4673052" y="3935695"/>
                  <a:pt x="4572260" y="3827145"/>
                  <a:pt x="4455181" y="3751161"/>
                </a:cubicBezTo>
                <a:cubicBezTo>
                  <a:pt x="4430372" y="3734103"/>
                  <a:pt x="4404785" y="3726353"/>
                  <a:pt x="4388497" y="3709295"/>
                </a:cubicBezTo>
                <a:cubicBezTo>
                  <a:pt x="4379968" y="3709295"/>
                  <a:pt x="4371438" y="3700766"/>
                  <a:pt x="4363688" y="3700766"/>
                </a:cubicBezTo>
                <a:cubicBezTo>
                  <a:pt x="4330351" y="3683707"/>
                  <a:pt x="4304763" y="3675957"/>
                  <a:pt x="4271417" y="3658899"/>
                </a:cubicBezTo>
                <a:cubicBezTo>
                  <a:pt x="4271417" y="3658899"/>
                  <a:pt x="4271417" y="3658899"/>
                  <a:pt x="4262888" y="3658899"/>
                </a:cubicBezTo>
                <a:cubicBezTo>
                  <a:pt x="4086883" y="3599974"/>
                  <a:pt x="3886070" y="3599974"/>
                  <a:pt x="3710057" y="3667428"/>
                </a:cubicBezTo>
                <a:lnTo>
                  <a:pt x="3701528" y="3667428"/>
                </a:lnTo>
                <a:cubicBezTo>
                  <a:pt x="3668190" y="3684487"/>
                  <a:pt x="3634844" y="3692236"/>
                  <a:pt x="3600736" y="3717824"/>
                </a:cubicBezTo>
                <a:cubicBezTo>
                  <a:pt x="3316181" y="3868241"/>
                  <a:pt x="3157235" y="4161325"/>
                  <a:pt x="3157235" y="4462939"/>
                </a:cubicBezTo>
                <a:lnTo>
                  <a:pt x="3157235" y="4462939"/>
                </a:lnTo>
                <a:lnTo>
                  <a:pt x="3157235" y="4462939"/>
                </a:lnTo>
                <a:cubicBezTo>
                  <a:pt x="3157235" y="4597077"/>
                  <a:pt x="3190572" y="4731215"/>
                  <a:pt x="3258026" y="4864574"/>
                </a:cubicBezTo>
                <a:cubicBezTo>
                  <a:pt x="3275085" y="4897911"/>
                  <a:pt x="3291364" y="4923499"/>
                  <a:pt x="3316951" y="4956845"/>
                </a:cubicBezTo>
                <a:cubicBezTo>
                  <a:pt x="3325481" y="4965374"/>
                  <a:pt x="3325481" y="4973903"/>
                  <a:pt x="3334010" y="4981653"/>
                </a:cubicBezTo>
                <a:cubicBezTo>
                  <a:pt x="3351068" y="5006462"/>
                  <a:pt x="3367347" y="5023520"/>
                  <a:pt x="3384406" y="5040578"/>
                </a:cubicBezTo>
                <a:cubicBezTo>
                  <a:pt x="3392935" y="5049107"/>
                  <a:pt x="3392935" y="5049107"/>
                  <a:pt x="3401464" y="5057637"/>
                </a:cubicBezTo>
                <a:cubicBezTo>
                  <a:pt x="3426272" y="5082445"/>
                  <a:pt x="3451860" y="5108033"/>
                  <a:pt x="3476677" y="5124320"/>
                </a:cubicBezTo>
                <a:lnTo>
                  <a:pt x="3485206" y="5132850"/>
                </a:lnTo>
                <a:cubicBezTo>
                  <a:pt x="3510015" y="5149908"/>
                  <a:pt x="3527073" y="5166187"/>
                  <a:pt x="3551890" y="5183246"/>
                </a:cubicBezTo>
                <a:lnTo>
                  <a:pt x="3560419" y="5191775"/>
                </a:lnTo>
                <a:cubicBezTo>
                  <a:pt x="3568948" y="5191775"/>
                  <a:pt x="3568948" y="5200304"/>
                  <a:pt x="3577478" y="5200304"/>
                </a:cubicBezTo>
                <a:cubicBezTo>
                  <a:pt x="3586007" y="5200304"/>
                  <a:pt x="3594536" y="5208833"/>
                  <a:pt x="3602286" y="5208833"/>
                </a:cubicBezTo>
                <a:cubicBezTo>
                  <a:pt x="3610815" y="5217363"/>
                  <a:pt x="3627094" y="5217363"/>
                  <a:pt x="3635623" y="5225892"/>
                </a:cubicBezTo>
                <a:cubicBezTo>
                  <a:pt x="3827907" y="5318163"/>
                  <a:pt x="4045787" y="5334442"/>
                  <a:pt x="4255129" y="5276288"/>
                </a:cubicBezTo>
                <a:cubicBezTo>
                  <a:pt x="4263659" y="5276288"/>
                  <a:pt x="4279938" y="5267758"/>
                  <a:pt x="4288467" y="5267758"/>
                </a:cubicBezTo>
                <a:cubicBezTo>
                  <a:pt x="4296996" y="5267758"/>
                  <a:pt x="4296996" y="5267758"/>
                  <a:pt x="4305525" y="5259229"/>
                </a:cubicBezTo>
                <a:cubicBezTo>
                  <a:pt x="4314055" y="5259229"/>
                  <a:pt x="4322584" y="5250700"/>
                  <a:pt x="4330334" y="5250700"/>
                </a:cubicBezTo>
                <a:cubicBezTo>
                  <a:pt x="4355142" y="5242171"/>
                  <a:pt x="4380730" y="5225892"/>
                  <a:pt x="4405546" y="5217363"/>
                </a:cubicBezTo>
                <a:cubicBezTo>
                  <a:pt x="4430355" y="5200304"/>
                  <a:pt x="4455942" y="5192554"/>
                  <a:pt x="4472230" y="5175496"/>
                </a:cubicBezTo>
                <a:cubicBezTo>
                  <a:pt x="4497039" y="5158437"/>
                  <a:pt x="4514097" y="5142158"/>
                  <a:pt x="4538914" y="5125100"/>
                </a:cubicBezTo>
                <a:cubicBezTo>
                  <a:pt x="4840527" y="4865344"/>
                  <a:pt x="4940549" y="4421064"/>
                  <a:pt x="4739736" y="4061304"/>
                </a:cubicBezTo>
                <a:close/>
                <a:moveTo>
                  <a:pt x="3207639" y="6062490"/>
                </a:moveTo>
                <a:lnTo>
                  <a:pt x="3207639" y="5467792"/>
                </a:lnTo>
                <a:lnTo>
                  <a:pt x="1055257" y="5467792"/>
                </a:lnTo>
                <a:cubicBezTo>
                  <a:pt x="971515" y="5467792"/>
                  <a:pt x="904840" y="5401108"/>
                  <a:pt x="904840" y="5317375"/>
                </a:cubicBezTo>
                <a:cubicBezTo>
                  <a:pt x="904840" y="5233633"/>
                  <a:pt x="971524" y="5166958"/>
                  <a:pt x="1055257" y="5166958"/>
                </a:cubicBezTo>
                <a:lnTo>
                  <a:pt x="3073501" y="5166958"/>
                </a:lnTo>
                <a:lnTo>
                  <a:pt x="3073501" y="5166958"/>
                </a:lnTo>
                <a:cubicBezTo>
                  <a:pt x="3064972" y="5149899"/>
                  <a:pt x="3056443" y="5142149"/>
                  <a:pt x="3040164" y="5125091"/>
                </a:cubicBezTo>
                <a:cubicBezTo>
                  <a:pt x="3031635" y="5116562"/>
                  <a:pt x="3023105" y="5108033"/>
                  <a:pt x="3023105" y="5100282"/>
                </a:cubicBezTo>
                <a:cubicBezTo>
                  <a:pt x="3006047" y="5083224"/>
                  <a:pt x="2998297" y="5058416"/>
                  <a:pt x="2981239" y="5033599"/>
                </a:cubicBezTo>
                <a:lnTo>
                  <a:pt x="2972709" y="5025070"/>
                </a:lnTo>
                <a:cubicBezTo>
                  <a:pt x="2955651" y="4991733"/>
                  <a:pt x="2939372" y="4958386"/>
                  <a:pt x="2922313" y="4916519"/>
                </a:cubicBezTo>
                <a:lnTo>
                  <a:pt x="2922313" y="4916519"/>
                </a:lnTo>
                <a:cubicBezTo>
                  <a:pt x="2888976" y="4824248"/>
                  <a:pt x="2863388" y="4731986"/>
                  <a:pt x="2847101" y="4640493"/>
                </a:cubicBezTo>
                <a:lnTo>
                  <a:pt x="1055257" y="4640493"/>
                </a:lnTo>
                <a:cubicBezTo>
                  <a:pt x="971515" y="4640493"/>
                  <a:pt x="904840" y="4573810"/>
                  <a:pt x="904840" y="4490077"/>
                </a:cubicBezTo>
                <a:cubicBezTo>
                  <a:pt x="904840" y="4406335"/>
                  <a:pt x="971524" y="4339660"/>
                  <a:pt x="1055257" y="4339660"/>
                </a:cubicBezTo>
                <a:lnTo>
                  <a:pt x="2847101" y="4339660"/>
                </a:lnTo>
                <a:cubicBezTo>
                  <a:pt x="2855630" y="4280734"/>
                  <a:pt x="2864159" y="4222580"/>
                  <a:pt x="2880438" y="4163655"/>
                </a:cubicBezTo>
                <a:cubicBezTo>
                  <a:pt x="2922305" y="4038046"/>
                  <a:pt x="2981230" y="3920966"/>
                  <a:pt x="3056443" y="3820174"/>
                </a:cubicBezTo>
                <a:lnTo>
                  <a:pt x="1055257" y="3820174"/>
                </a:lnTo>
                <a:cubicBezTo>
                  <a:pt x="971515" y="3820174"/>
                  <a:pt x="904840" y="3753491"/>
                  <a:pt x="904840" y="3669757"/>
                </a:cubicBezTo>
                <a:cubicBezTo>
                  <a:pt x="904840" y="3586024"/>
                  <a:pt x="971524" y="3519341"/>
                  <a:pt x="1055257" y="3519341"/>
                </a:cubicBezTo>
                <a:lnTo>
                  <a:pt x="3391394" y="3519341"/>
                </a:lnTo>
                <a:cubicBezTo>
                  <a:pt x="3408452" y="3510811"/>
                  <a:pt x="3424731" y="3502282"/>
                  <a:pt x="3441790" y="3486003"/>
                </a:cubicBezTo>
                <a:cubicBezTo>
                  <a:pt x="3475127" y="3468945"/>
                  <a:pt x="3508473" y="3452665"/>
                  <a:pt x="3550340" y="3435607"/>
                </a:cubicBezTo>
                <a:lnTo>
                  <a:pt x="3558869" y="3435607"/>
                </a:lnTo>
                <a:cubicBezTo>
                  <a:pt x="3693007" y="3376682"/>
                  <a:pt x="3843424" y="3351865"/>
                  <a:pt x="3994620" y="3351865"/>
                </a:cubicBezTo>
                <a:cubicBezTo>
                  <a:pt x="4137288" y="3351865"/>
                  <a:pt x="4270646" y="3376673"/>
                  <a:pt x="4396255" y="3427078"/>
                </a:cubicBezTo>
                <a:lnTo>
                  <a:pt x="4396255" y="3427078"/>
                </a:lnTo>
                <a:lnTo>
                  <a:pt x="4396255" y="410164"/>
                </a:lnTo>
                <a:cubicBezTo>
                  <a:pt x="4396255" y="351239"/>
                  <a:pt x="4354389" y="309372"/>
                  <a:pt x="4295464" y="309372"/>
                </a:cubicBezTo>
                <a:lnTo>
                  <a:pt x="410164" y="309372"/>
                </a:lnTo>
                <a:cubicBezTo>
                  <a:pt x="351239" y="309372"/>
                  <a:pt x="309372" y="351239"/>
                  <a:pt x="309372" y="410164"/>
                </a:cubicBezTo>
                <a:lnTo>
                  <a:pt x="309372" y="5953939"/>
                </a:lnTo>
                <a:cubicBezTo>
                  <a:pt x="309372" y="6012864"/>
                  <a:pt x="351239" y="6054731"/>
                  <a:pt x="410164" y="6054731"/>
                </a:cubicBezTo>
                <a:lnTo>
                  <a:pt x="3206860" y="6054731"/>
                </a:lnTo>
                <a:lnTo>
                  <a:pt x="3206860" y="6062481"/>
                </a:lnTo>
                <a:lnTo>
                  <a:pt x="3207639" y="6062481"/>
                </a:lnTo>
                <a:close/>
                <a:moveTo>
                  <a:pt x="4479989" y="5518188"/>
                </a:moveTo>
                <a:cubicBezTo>
                  <a:pt x="4471459" y="5518188"/>
                  <a:pt x="4471459" y="5518188"/>
                  <a:pt x="4462930" y="5526717"/>
                </a:cubicBezTo>
                <a:cubicBezTo>
                  <a:pt x="4462930" y="5526717"/>
                  <a:pt x="4454401" y="5526717"/>
                  <a:pt x="4454401" y="5535246"/>
                </a:cubicBezTo>
                <a:lnTo>
                  <a:pt x="4445872" y="5535246"/>
                </a:lnTo>
                <a:cubicBezTo>
                  <a:pt x="4428813" y="5543776"/>
                  <a:pt x="4412534" y="5543776"/>
                  <a:pt x="4395476" y="5552305"/>
                </a:cubicBezTo>
                <a:cubicBezTo>
                  <a:pt x="4386947" y="5552305"/>
                  <a:pt x="4386947" y="5552305"/>
                  <a:pt x="4378417" y="5560834"/>
                </a:cubicBezTo>
                <a:cubicBezTo>
                  <a:pt x="4369888" y="5560834"/>
                  <a:pt x="4361359" y="5569363"/>
                  <a:pt x="4353609" y="5569363"/>
                </a:cubicBezTo>
                <a:cubicBezTo>
                  <a:pt x="4353609" y="5569363"/>
                  <a:pt x="4353609" y="5569363"/>
                  <a:pt x="4345080" y="5569363"/>
                </a:cubicBezTo>
                <a:cubicBezTo>
                  <a:pt x="4345080" y="5569363"/>
                  <a:pt x="4345080" y="5569363"/>
                  <a:pt x="4336551" y="5569363"/>
                </a:cubicBezTo>
                <a:cubicBezTo>
                  <a:pt x="4328022" y="5569363"/>
                  <a:pt x="4328022" y="5569363"/>
                  <a:pt x="4319492" y="5577892"/>
                </a:cubicBezTo>
                <a:lnTo>
                  <a:pt x="4310963" y="5577892"/>
                </a:lnTo>
                <a:cubicBezTo>
                  <a:pt x="4302434" y="5577892"/>
                  <a:pt x="4293905" y="5577892"/>
                  <a:pt x="4286155" y="5586421"/>
                </a:cubicBezTo>
                <a:cubicBezTo>
                  <a:pt x="4277626" y="5586421"/>
                  <a:pt x="4261347" y="5594950"/>
                  <a:pt x="4244288" y="5594950"/>
                </a:cubicBezTo>
                <a:cubicBezTo>
                  <a:pt x="4235759" y="5594950"/>
                  <a:pt x="4219480" y="5603480"/>
                  <a:pt x="4210951" y="5603480"/>
                </a:cubicBezTo>
                <a:lnTo>
                  <a:pt x="4210951" y="5603480"/>
                </a:lnTo>
                <a:lnTo>
                  <a:pt x="4210951" y="5603480"/>
                </a:lnTo>
                <a:cubicBezTo>
                  <a:pt x="4193892" y="5603480"/>
                  <a:pt x="4177613" y="5612009"/>
                  <a:pt x="4152026" y="5612009"/>
                </a:cubicBezTo>
                <a:cubicBezTo>
                  <a:pt x="4143496" y="5612009"/>
                  <a:pt x="4127217" y="5612009"/>
                  <a:pt x="4118688" y="5620538"/>
                </a:cubicBezTo>
                <a:lnTo>
                  <a:pt x="4110159" y="5620538"/>
                </a:lnTo>
                <a:cubicBezTo>
                  <a:pt x="4101630" y="5620538"/>
                  <a:pt x="4101630" y="5620538"/>
                  <a:pt x="4093101" y="5620538"/>
                </a:cubicBezTo>
                <a:lnTo>
                  <a:pt x="4093101" y="5620538"/>
                </a:lnTo>
                <a:cubicBezTo>
                  <a:pt x="4084571" y="5620538"/>
                  <a:pt x="4084571" y="5620538"/>
                  <a:pt x="4076042" y="5620538"/>
                </a:cubicBezTo>
                <a:cubicBezTo>
                  <a:pt x="4051234" y="5620538"/>
                  <a:pt x="4025646" y="5620538"/>
                  <a:pt x="4009358" y="5620538"/>
                </a:cubicBezTo>
                <a:lnTo>
                  <a:pt x="4009358" y="5620538"/>
                </a:lnTo>
                <a:lnTo>
                  <a:pt x="4009358" y="5620538"/>
                </a:lnTo>
                <a:cubicBezTo>
                  <a:pt x="4000829" y="5620538"/>
                  <a:pt x="4000829" y="5620538"/>
                  <a:pt x="3992300" y="5620538"/>
                </a:cubicBezTo>
                <a:cubicBezTo>
                  <a:pt x="3983771" y="5620538"/>
                  <a:pt x="3983771" y="5620538"/>
                  <a:pt x="3975242" y="5620538"/>
                </a:cubicBezTo>
                <a:lnTo>
                  <a:pt x="3975242" y="5620538"/>
                </a:lnTo>
                <a:lnTo>
                  <a:pt x="3975242" y="5620538"/>
                </a:lnTo>
                <a:cubicBezTo>
                  <a:pt x="3950433" y="5620538"/>
                  <a:pt x="3916317" y="5620538"/>
                  <a:pt x="3891499" y="5612009"/>
                </a:cubicBezTo>
                <a:lnTo>
                  <a:pt x="3891499" y="5612009"/>
                </a:lnTo>
                <a:lnTo>
                  <a:pt x="3891499" y="5612009"/>
                </a:lnTo>
                <a:lnTo>
                  <a:pt x="3891499" y="5612009"/>
                </a:lnTo>
                <a:lnTo>
                  <a:pt x="3882970" y="5612009"/>
                </a:lnTo>
                <a:lnTo>
                  <a:pt x="3874441" y="5612009"/>
                </a:lnTo>
                <a:cubicBezTo>
                  <a:pt x="3765891" y="5603480"/>
                  <a:pt x="3656570" y="5570142"/>
                  <a:pt x="3564298" y="5528267"/>
                </a:cubicBezTo>
                <a:lnTo>
                  <a:pt x="3564298" y="5528267"/>
                </a:lnTo>
                <a:lnTo>
                  <a:pt x="3564298" y="5528267"/>
                </a:lnTo>
                <a:cubicBezTo>
                  <a:pt x="3555769" y="5519738"/>
                  <a:pt x="3539490" y="5519738"/>
                  <a:pt x="3530961" y="5511209"/>
                </a:cubicBezTo>
                <a:lnTo>
                  <a:pt x="3530961" y="5511209"/>
                </a:lnTo>
                <a:lnTo>
                  <a:pt x="3522432" y="6423799"/>
                </a:lnTo>
                <a:lnTo>
                  <a:pt x="3899249" y="6105906"/>
                </a:lnTo>
                <a:cubicBezTo>
                  <a:pt x="3924058" y="6081098"/>
                  <a:pt x="3965933" y="6072569"/>
                  <a:pt x="4000050" y="6072569"/>
                </a:cubicBezTo>
                <a:cubicBezTo>
                  <a:pt x="4034167" y="6072569"/>
                  <a:pt x="4075263" y="6081098"/>
                  <a:pt x="4100850" y="6105906"/>
                </a:cubicBezTo>
                <a:lnTo>
                  <a:pt x="4477668" y="6423799"/>
                </a:lnTo>
                <a:lnTo>
                  <a:pt x="4479989" y="5518188"/>
                </a:lnTo>
                <a:close/>
              </a:path>
            </a:pathLst>
          </a:custGeom>
          <a:solidFill>
            <a:schemeClr val="accent1"/>
          </a:solidFill>
          <a:ln w="8659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" name="Forma libre 113">
            <a:extLst>
              <a:ext uri="{FF2B5EF4-FFF2-40B4-BE49-F238E27FC236}">
                <a16:creationId xmlns:a16="http://schemas.microsoft.com/office/drawing/2014/main" id="{E9F1BD01-EDD0-73D5-E9FB-931A7F5BC938}"/>
              </a:ext>
            </a:extLst>
          </p:cNvPr>
          <p:cNvSpPr/>
          <p:nvPr/>
        </p:nvSpPr>
        <p:spPr>
          <a:xfrm>
            <a:off x="7901320" y="3828820"/>
            <a:ext cx="434304" cy="366777"/>
          </a:xfrm>
          <a:custGeom>
            <a:avLst/>
            <a:gdLst>
              <a:gd name="connsiteX0" fmla="*/ 5324637 w 5819775"/>
              <a:gd name="connsiteY0" fmla="*/ 1550365 h 4914900"/>
              <a:gd name="connsiteX1" fmla="*/ 4026922 w 5819775"/>
              <a:gd name="connsiteY1" fmla="*/ 1550365 h 4914900"/>
              <a:gd name="connsiteX2" fmla="*/ 4026922 w 5819775"/>
              <a:gd name="connsiteY2" fmla="*/ 498167 h 4914900"/>
              <a:gd name="connsiteX3" fmla="*/ 3528755 w 5819775"/>
              <a:gd name="connsiteY3" fmla="*/ 0 h 4914900"/>
              <a:gd name="connsiteX4" fmla="*/ 498167 w 5819775"/>
              <a:gd name="connsiteY4" fmla="*/ 0 h 4914900"/>
              <a:gd name="connsiteX5" fmla="*/ 0 w 5819775"/>
              <a:gd name="connsiteY5" fmla="*/ 498167 h 4914900"/>
              <a:gd name="connsiteX6" fmla="*/ 0 w 5819775"/>
              <a:gd name="connsiteY6" fmla="*/ 2321976 h 4914900"/>
              <a:gd name="connsiteX7" fmla="*/ 498167 w 5819775"/>
              <a:gd name="connsiteY7" fmla="*/ 2820143 h 4914900"/>
              <a:gd name="connsiteX8" fmla="*/ 793042 w 5819775"/>
              <a:gd name="connsiteY8" fmla="*/ 2820143 h 4914900"/>
              <a:gd name="connsiteX9" fmla="*/ 1164555 w 5819775"/>
              <a:gd name="connsiteY9" fmla="*/ 3318310 h 4914900"/>
              <a:gd name="connsiteX10" fmla="*/ 1269778 w 5819775"/>
              <a:gd name="connsiteY10" fmla="*/ 3367669 h 4914900"/>
              <a:gd name="connsiteX11" fmla="*/ 1375000 w 5819775"/>
              <a:gd name="connsiteY11" fmla="*/ 3318310 h 4914900"/>
              <a:gd name="connsiteX12" fmla="*/ 1746514 w 5819775"/>
              <a:gd name="connsiteY12" fmla="*/ 2820143 h 4914900"/>
              <a:gd name="connsiteX13" fmla="*/ 1802368 w 5819775"/>
              <a:gd name="connsiteY13" fmla="*/ 2820143 h 4914900"/>
              <a:gd name="connsiteX14" fmla="*/ 1802368 w 5819775"/>
              <a:gd name="connsiteY14" fmla="*/ 3872341 h 4914900"/>
              <a:gd name="connsiteX15" fmla="*/ 2300535 w 5819775"/>
              <a:gd name="connsiteY15" fmla="*/ 4370508 h 4914900"/>
              <a:gd name="connsiteX16" fmla="*/ 4082129 w 5819775"/>
              <a:gd name="connsiteY16" fmla="*/ 4370508 h 4914900"/>
              <a:gd name="connsiteX17" fmla="*/ 4453643 w 5819775"/>
              <a:gd name="connsiteY17" fmla="*/ 4868675 h 4914900"/>
              <a:gd name="connsiteX18" fmla="*/ 4558865 w 5819775"/>
              <a:gd name="connsiteY18" fmla="*/ 4918034 h 4914900"/>
              <a:gd name="connsiteX19" fmla="*/ 4664088 w 5819775"/>
              <a:gd name="connsiteY19" fmla="*/ 4868675 h 4914900"/>
              <a:gd name="connsiteX20" fmla="*/ 5035601 w 5819775"/>
              <a:gd name="connsiteY20" fmla="*/ 4370508 h 4914900"/>
              <a:gd name="connsiteX21" fmla="*/ 5330476 w 5819775"/>
              <a:gd name="connsiteY21" fmla="*/ 4370508 h 4914900"/>
              <a:gd name="connsiteX22" fmla="*/ 5828643 w 5819775"/>
              <a:gd name="connsiteY22" fmla="*/ 3872341 h 4914900"/>
              <a:gd name="connsiteX23" fmla="*/ 5828643 w 5819775"/>
              <a:gd name="connsiteY23" fmla="*/ 2048532 h 4914900"/>
              <a:gd name="connsiteX24" fmla="*/ 5324637 w 5819775"/>
              <a:gd name="connsiteY24" fmla="*/ 1550365 h 4914900"/>
              <a:gd name="connsiteX25" fmla="*/ 1677019 w 5819775"/>
              <a:gd name="connsiteY25" fmla="*/ 2560339 h 4914900"/>
              <a:gd name="connsiteX26" fmla="*/ 1571797 w 5819775"/>
              <a:gd name="connsiteY26" fmla="*/ 2609698 h 4914900"/>
              <a:gd name="connsiteX27" fmla="*/ 1263282 w 5819775"/>
              <a:gd name="connsiteY27" fmla="*/ 3016291 h 4914900"/>
              <a:gd name="connsiteX28" fmla="*/ 954767 w 5819775"/>
              <a:gd name="connsiteY28" fmla="*/ 2609698 h 4914900"/>
              <a:gd name="connsiteX29" fmla="*/ 849544 w 5819775"/>
              <a:gd name="connsiteY29" fmla="*/ 2560339 h 4914900"/>
              <a:gd name="connsiteX30" fmla="*/ 484527 w 5819775"/>
              <a:gd name="connsiteY30" fmla="*/ 2560339 h 4914900"/>
              <a:gd name="connsiteX31" fmla="*/ 246155 w 5819775"/>
              <a:gd name="connsiteY31" fmla="*/ 2321966 h 4914900"/>
              <a:gd name="connsiteX32" fmla="*/ 246155 w 5819775"/>
              <a:gd name="connsiteY32" fmla="*/ 498167 h 4914900"/>
              <a:gd name="connsiteX33" fmla="*/ 484527 w 5819775"/>
              <a:gd name="connsiteY33" fmla="*/ 259794 h 4914900"/>
              <a:gd name="connsiteX34" fmla="*/ 3515116 w 5819775"/>
              <a:gd name="connsiteY34" fmla="*/ 259794 h 4914900"/>
              <a:gd name="connsiteX35" fmla="*/ 3753479 w 5819775"/>
              <a:gd name="connsiteY35" fmla="*/ 498167 h 4914900"/>
              <a:gd name="connsiteX36" fmla="*/ 3753479 w 5819775"/>
              <a:gd name="connsiteY36" fmla="*/ 1683515 h 4914900"/>
              <a:gd name="connsiteX37" fmla="*/ 3753479 w 5819775"/>
              <a:gd name="connsiteY37" fmla="*/ 2321976 h 4914900"/>
              <a:gd name="connsiteX38" fmla="*/ 3515116 w 5819775"/>
              <a:gd name="connsiteY38" fmla="*/ 2560349 h 4914900"/>
              <a:gd name="connsiteX39" fmla="*/ 1929032 w 5819775"/>
              <a:gd name="connsiteY39" fmla="*/ 2560349 h 4914900"/>
              <a:gd name="connsiteX40" fmla="*/ 1677019 w 5819775"/>
              <a:gd name="connsiteY40" fmla="*/ 2560339 h 4914900"/>
              <a:gd name="connsiteX41" fmla="*/ 1677019 w 5819775"/>
              <a:gd name="connsiteY41" fmla="*/ 2560339 h 4914900"/>
              <a:gd name="connsiteX42" fmla="*/ 5570144 w 5819775"/>
              <a:gd name="connsiteY42" fmla="*/ 3872341 h 4914900"/>
              <a:gd name="connsiteX43" fmla="*/ 5331781 w 5819775"/>
              <a:gd name="connsiteY43" fmla="*/ 4110714 h 4914900"/>
              <a:gd name="connsiteX44" fmla="*/ 4966764 w 5819775"/>
              <a:gd name="connsiteY44" fmla="*/ 4110714 h 4914900"/>
              <a:gd name="connsiteX45" fmla="*/ 4861541 w 5819775"/>
              <a:gd name="connsiteY45" fmla="*/ 4160072 h 4914900"/>
              <a:gd name="connsiteX46" fmla="*/ 4553026 w 5819775"/>
              <a:gd name="connsiteY46" fmla="*/ 4566667 h 4914900"/>
              <a:gd name="connsiteX47" fmla="*/ 4244512 w 5819775"/>
              <a:gd name="connsiteY47" fmla="*/ 4160072 h 4914900"/>
              <a:gd name="connsiteX48" fmla="*/ 4139289 w 5819775"/>
              <a:gd name="connsiteY48" fmla="*/ 4110714 h 4914900"/>
              <a:gd name="connsiteX49" fmla="*/ 2301193 w 5819775"/>
              <a:gd name="connsiteY49" fmla="*/ 4110714 h 4914900"/>
              <a:gd name="connsiteX50" fmla="*/ 2062820 w 5819775"/>
              <a:gd name="connsiteY50" fmla="*/ 3872341 h 4914900"/>
              <a:gd name="connsiteX51" fmla="*/ 2062820 w 5819775"/>
              <a:gd name="connsiteY51" fmla="*/ 2820143 h 4914900"/>
              <a:gd name="connsiteX52" fmla="*/ 3528755 w 5819775"/>
              <a:gd name="connsiteY52" fmla="*/ 2820143 h 4914900"/>
              <a:gd name="connsiteX53" fmla="*/ 3795055 w 5819775"/>
              <a:gd name="connsiteY53" fmla="*/ 2742848 h 4914900"/>
              <a:gd name="connsiteX54" fmla="*/ 4777102 w 5819775"/>
              <a:gd name="connsiteY54" fmla="*/ 2742848 h 4914900"/>
              <a:gd name="connsiteX55" fmla="*/ 4903109 w 5819775"/>
              <a:gd name="connsiteY55" fmla="*/ 2616842 h 4914900"/>
              <a:gd name="connsiteX56" fmla="*/ 4777102 w 5819775"/>
              <a:gd name="connsiteY56" fmla="*/ 2490835 h 4914900"/>
              <a:gd name="connsiteX57" fmla="*/ 4005491 w 5819775"/>
              <a:gd name="connsiteY57" fmla="*/ 2490835 h 4914900"/>
              <a:gd name="connsiteX58" fmla="*/ 4033418 w 5819775"/>
              <a:gd name="connsiteY58" fmla="*/ 2322614 h 4914900"/>
              <a:gd name="connsiteX59" fmla="*/ 4033418 w 5819775"/>
              <a:gd name="connsiteY59" fmla="*/ 1817303 h 4914900"/>
              <a:gd name="connsiteX60" fmla="*/ 5331124 w 5819775"/>
              <a:gd name="connsiteY60" fmla="*/ 1817303 h 4914900"/>
              <a:gd name="connsiteX61" fmla="*/ 5569496 w 5819775"/>
              <a:gd name="connsiteY61" fmla="*/ 2055676 h 4914900"/>
              <a:gd name="connsiteX62" fmla="*/ 5569496 w 5819775"/>
              <a:gd name="connsiteY62" fmla="*/ 3872341 h 4914900"/>
              <a:gd name="connsiteX63" fmla="*/ 5570144 w 5819775"/>
              <a:gd name="connsiteY63" fmla="*/ 3872341 h 4914900"/>
              <a:gd name="connsiteX64" fmla="*/ 4896612 w 5819775"/>
              <a:gd name="connsiteY64" fmla="*/ 3339103 h 4914900"/>
              <a:gd name="connsiteX65" fmla="*/ 4770606 w 5819775"/>
              <a:gd name="connsiteY65" fmla="*/ 3465110 h 4914900"/>
              <a:gd name="connsiteX66" fmla="*/ 2862367 w 5819775"/>
              <a:gd name="connsiteY66" fmla="*/ 3465110 h 4914900"/>
              <a:gd name="connsiteX67" fmla="*/ 2736361 w 5819775"/>
              <a:gd name="connsiteY67" fmla="*/ 3339103 h 4914900"/>
              <a:gd name="connsiteX68" fmla="*/ 2862367 w 5819775"/>
              <a:gd name="connsiteY68" fmla="*/ 3213097 h 4914900"/>
              <a:gd name="connsiteX69" fmla="*/ 4770606 w 5819775"/>
              <a:gd name="connsiteY69" fmla="*/ 3213097 h 4914900"/>
              <a:gd name="connsiteX70" fmla="*/ 4896612 w 5819775"/>
              <a:gd name="connsiteY70" fmla="*/ 3339103 h 4914900"/>
              <a:gd name="connsiteX71" fmla="*/ 2953293 w 5819775"/>
              <a:gd name="connsiteY71" fmla="*/ 1914735 h 4914900"/>
              <a:gd name="connsiteX72" fmla="*/ 1052198 w 5819775"/>
              <a:gd name="connsiteY72" fmla="*/ 1914735 h 4914900"/>
              <a:gd name="connsiteX73" fmla="*/ 926192 w 5819775"/>
              <a:gd name="connsiteY73" fmla="*/ 1788728 h 4914900"/>
              <a:gd name="connsiteX74" fmla="*/ 1052198 w 5819775"/>
              <a:gd name="connsiteY74" fmla="*/ 1662722 h 4914900"/>
              <a:gd name="connsiteX75" fmla="*/ 2953293 w 5819775"/>
              <a:gd name="connsiteY75" fmla="*/ 1662722 h 4914900"/>
              <a:gd name="connsiteX76" fmla="*/ 3079299 w 5819775"/>
              <a:gd name="connsiteY76" fmla="*/ 1788728 h 4914900"/>
              <a:gd name="connsiteX77" fmla="*/ 2953293 w 5819775"/>
              <a:gd name="connsiteY77" fmla="*/ 1914735 h 4914900"/>
              <a:gd name="connsiteX78" fmla="*/ 926192 w 5819775"/>
              <a:gd name="connsiteY78" fmla="*/ 1059342 h 4914900"/>
              <a:gd name="connsiteX79" fmla="*/ 1052198 w 5819775"/>
              <a:gd name="connsiteY79" fmla="*/ 933336 h 4914900"/>
              <a:gd name="connsiteX80" fmla="*/ 2195322 w 5819775"/>
              <a:gd name="connsiteY80" fmla="*/ 933336 h 4914900"/>
              <a:gd name="connsiteX81" fmla="*/ 2321328 w 5819775"/>
              <a:gd name="connsiteY81" fmla="*/ 1059342 h 4914900"/>
              <a:gd name="connsiteX82" fmla="*/ 2195322 w 5819775"/>
              <a:gd name="connsiteY82" fmla="*/ 1185348 h 4914900"/>
              <a:gd name="connsiteX83" fmla="*/ 1052198 w 5819775"/>
              <a:gd name="connsiteY83" fmla="*/ 1185348 h 4914900"/>
              <a:gd name="connsiteX84" fmla="*/ 926192 w 5819775"/>
              <a:gd name="connsiteY84" fmla="*/ 1059342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819775" h="4914900">
                <a:moveTo>
                  <a:pt x="5324637" y="1550365"/>
                </a:moveTo>
                <a:lnTo>
                  <a:pt x="4026922" y="1550365"/>
                </a:lnTo>
                <a:lnTo>
                  <a:pt x="4026922" y="498167"/>
                </a:lnTo>
                <a:cubicBezTo>
                  <a:pt x="4026922" y="224723"/>
                  <a:pt x="3802190" y="0"/>
                  <a:pt x="3528755" y="0"/>
                </a:cubicBezTo>
                <a:lnTo>
                  <a:pt x="498167" y="0"/>
                </a:lnTo>
                <a:cubicBezTo>
                  <a:pt x="224733" y="0"/>
                  <a:pt x="0" y="224723"/>
                  <a:pt x="0" y="498167"/>
                </a:cubicBezTo>
                <a:lnTo>
                  <a:pt x="0" y="2321976"/>
                </a:lnTo>
                <a:cubicBezTo>
                  <a:pt x="0" y="2595420"/>
                  <a:pt x="224733" y="2820143"/>
                  <a:pt x="498167" y="2820143"/>
                </a:cubicBezTo>
                <a:lnTo>
                  <a:pt x="793042" y="2820143"/>
                </a:lnTo>
                <a:lnTo>
                  <a:pt x="1164555" y="3318310"/>
                </a:lnTo>
                <a:cubicBezTo>
                  <a:pt x="1185339" y="3353381"/>
                  <a:pt x="1227553" y="3367669"/>
                  <a:pt x="1269778" y="3367669"/>
                </a:cubicBezTo>
                <a:cubicBezTo>
                  <a:pt x="1312002" y="3367669"/>
                  <a:pt x="1347073" y="3346885"/>
                  <a:pt x="1375000" y="3318310"/>
                </a:cubicBezTo>
                <a:lnTo>
                  <a:pt x="1746514" y="2820143"/>
                </a:lnTo>
                <a:lnTo>
                  <a:pt x="1802368" y="2820143"/>
                </a:lnTo>
                <a:lnTo>
                  <a:pt x="1802368" y="3872341"/>
                </a:lnTo>
                <a:cubicBezTo>
                  <a:pt x="1802368" y="4145785"/>
                  <a:pt x="2027101" y="4370508"/>
                  <a:pt x="2300535" y="4370508"/>
                </a:cubicBezTo>
                <a:lnTo>
                  <a:pt x="4082129" y="4370508"/>
                </a:lnTo>
                <a:lnTo>
                  <a:pt x="4453643" y="4868675"/>
                </a:lnTo>
                <a:cubicBezTo>
                  <a:pt x="4474426" y="4903747"/>
                  <a:pt x="4516641" y="4918034"/>
                  <a:pt x="4558865" y="4918034"/>
                </a:cubicBezTo>
                <a:cubicBezTo>
                  <a:pt x="4601089" y="4918034"/>
                  <a:pt x="4636161" y="4897250"/>
                  <a:pt x="4664088" y="4868675"/>
                </a:cubicBezTo>
                <a:lnTo>
                  <a:pt x="5035601" y="4370508"/>
                </a:lnTo>
                <a:lnTo>
                  <a:pt x="5330476" y="4370508"/>
                </a:lnTo>
                <a:cubicBezTo>
                  <a:pt x="5603920" y="4370508"/>
                  <a:pt x="5828643" y="4145776"/>
                  <a:pt x="5828643" y="3872341"/>
                </a:cubicBezTo>
                <a:lnTo>
                  <a:pt x="5828643" y="2048532"/>
                </a:lnTo>
                <a:cubicBezTo>
                  <a:pt x="5829300" y="1774441"/>
                  <a:pt x="5605224" y="1550365"/>
                  <a:pt x="5324637" y="1550365"/>
                </a:cubicBezTo>
                <a:close/>
                <a:moveTo>
                  <a:pt x="1677019" y="2560339"/>
                </a:moveTo>
                <a:cubicBezTo>
                  <a:pt x="1634804" y="2560339"/>
                  <a:pt x="1599724" y="2581123"/>
                  <a:pt x="1571797" y="2609698"/>
                </a:cubicBezTo>
                <a:lnTo>
                  <a:pt x="1263282" y="3016291"/>
                </a:lnTo>
                <a:lnTo>
                  <a:pt x="954767" y="2609698"/>
                </a:lnTo>
                <a:cubicBezTo>
                  <a:pt x="933983" y="2574627"/>
                  <a:pt x="891769" y="2560339"/>
                  <a:pt x="849544" y="2560339"/>
                </a:cubicBezTo>
                <a:lnTo>
                  <a:pt x="484527" y="2560339"/>
                </a:lnTo>
                <a:cubicBezTo>
                  <a:pt x="351377" y="2560339"/>
                  <a:pt x="246155" y="2455117"/>
                  <a:pt x="246155" y="2321966"/>
                </a:cubicBezTo>
                <a:lnTo>
                  <a:pt x="246155" y="498167"/>
                </a:lnTo>
                <a:cubicBezTo>
                  <a:pt x="246155" y="365017"/>
                  <a:pt x="351377" y="259794"/>
                  <a:pt x="484527" y="259794"/>
                </a:cubicBezTo>
                <a:lnTo>
                  <a:pt x="3515116" y="259794"/>
                </a:lnTo>
                <a:cubicBezTo>
                  <a:pt x="3648266" y="259794"/>
                  <a:pt x="3753479" y="365017"/>
                  <a:pt x="3753479" y="498167"/>
                </a:cubicBezTo>
                <a:lnTo>
                  <a:pt x="3753479" y="1683515"/>
                </a:lnTo>
                <a:lnTo>
                  <a:pt x="3753479" y="2321976"/>
                </a:lnTo>
                <a:cubicBezTo>
                  <a:pt x="3753479" y="2455126"/>
                  <a:pt x="3648256" y="2560349"/>
                  <a:pt x="3515116" y="2560349"/>
                </a:cubicBezTo>
                <a:lnTo>
                  <a:pt x="1929032" y="2560349"/>
                </a:lnTo>
                <a:lnTo>
                  <a:pt x="1677019" y="2560339"/>
                </a:lnTo>
                <a:lnTo>
                  <a:pt x="1677019" y="2560339"/>
                </a:lnTo>
                <a:close/>
                <a:moveTo>
                  <a:pt x="5570144" y="3872341"/>
                </a:moveTo>
                <a:cubicBezTo>
                  <a:pt x="5570144" y="4005491"/>
                  <a:pt x="5464921" y="4110714"/>
                  <a:pt x="5331781" y="4110714"/>
                </a:cubicBezTo>
                <a:lnTo>
                  <a:pt x="4966764" y="4110714"/>
                </a:lnTo>
                <a:cubicBezTo>
                  <a:pt x="4924549" y="4110714"/>
                  <a:pt x="4889469" y="4131497"/>
                  <a:pt x="4861541" y="4160072"/>
                </a:cubicBezTo>
                <a:lnTo>
                  <a:pt x="4553026" y="4566667"/>
                </a:lnTo>
                <a:lnTo>
                  <a:pt x="4244512" y="4160072"/>
                </a:lnTo>
                <a:cubicBezTo>
                  <a:pt x="4223728" y="4125002"/>
                  <a:pt x="4181513" y="4110714"/>
                  <a:pt x="4139289" y="4110714"/>
                </a:cubicBezTo>
                <a:lnTo>
                  <a:pt x="2301193" y="4110714"/>
                </a:lnTo>
                <a:cubicBezTo>
                  <a:pt x="2168042" y="4110714"/>
                  <a:pt x="2062820" y="4005491"/>
                  <a:pt x="2062820" y="3872341"/>
                </a:cubicBezTo>
                <a:lnTo>
                  <a:pt x="2062820" y="2820143"/>
                </a:lnTo>
                <a:lnTo>
                  <a:pt x="3528755" y="2820143"/>
                </a:lnTo>
                <a:cubicBezTo>
                  <a:pt x="3626834" y="2820143"/>
                  <a:pt x="3718408" y="2792216"/>
                  <a:pt x="3795055" y="2742848"/>
                </a:cubicBezTo>
                <a:lnTo>
                  <a:pt x="4777102" y="2742848"/>
                </a:lnTo>
                <a:cubicBezTo>
                  <a:pt x="4847244" y="2742848"/>
                  <a:pt x="4903109" y="2686993"/>
                  <a:pt x="4903109" y="2616842"/>
                </a:cubicBezTo>
                <a:cubicBezTo>
                  <a:pt x="4903109" y="2546690"/>
                  <a:pt x="4847254" y="2490835"/>
                  <a:pt x="4777102" y="2490835"/>
                </a:cubicBezTo>
                <a:lnTo>
                  <a:pt x="4005491" y="2490835"/>
                </a:lnTo>
                <a:cubicBezTo>
                  <a:pt x="4026275" y="2441477"/>
                  <a:pt x="4033418" y="2385613"/>
                  <a:pt x="4033418" y="2322614"/>
                </a:cubicBezTo>
                <a:lnTo>
                  <a:pt x="4033418" y="1817303"/>
                </a:lnTo>
                <a:lnTo>
                  <a:pt x="5331124" y="1817303"/>
                </a:lnTo>
                <a:cubicBezTo>
                  <a:pt x="5464274" y="1817303"/>
                  <a:pt x="5569496" y="1922526"/>
                  <a:pt x="5569496" y="2055676"/>
                </a:cubicBezTo>
                <a:lnTo>
                  <a:pt x="5569496" y="3872341"/>
                </a:lnTo>
                <a:lnTo>
                  <a:pt x="5570144" y="3872341"/>
                </a:lnTo>
                <a:close/>
                <a:moveTo>
                  <a:pt x="4896612" y="3339103"/>
                </a:moveTo>
                <a:cubicBezTo>
                  <a:pt x="4896612" y="3409245"/>
                  <a:pt x="4840758" y="3465110"/>
                  <a:pt x="4770606" y="3465110"/>
                </a:cubicBezTo>
                <a:lnTo>
                  <a:pt x="2862367" y="3465110"/>
                </a:lnTo>
                <a:cubicBezTo>
                  <a:pt x="2792225" y="3465110"/>
                  <a:pt x="2736361" y="3409255"/>
                  <a:pt x="2736361" y="3339103"/>
                </a:cubicBezTo>
                <a:cubicBezTo>
                  <a:pt x="2736361" y="3268951"/>
                  <a:pt x="2792216" y="3213097"/>
                  <a:pt x="2862367" y="3213097"/>
                </a:cubicBezTo>
                <a:lnTo>
                  <a:pt x="4770606" y="3213097"/>
                </a:lnTo>
                <a:cubicBezTo>
                  <a:pt x="4840110" y="3212449"/>
                  <a:pt x="4896612" y="3268951"/>
                  <a:pt x="4896612" y="3339103"/>
                </a:cubicBezTo>
                <a:close/>
                <a:moveTo>
                  <a:pt x="2953293" y="1914735"/>
                </a:moveTo>
                <a:lnTo>
                  <a:pt x="1052198" y="1914735"/>
                </a:lnTo>
                <a:cubicBezTo>
                  <a:pt x="982056" y="1914735"/>
                  <a:pt x="926192" y="1858880"/>
                  <a:pt x="926192" y="1788728"/>
                </a:cubicBezTo>
                <a:cubicBezTo>
                  <a:pt x="926192" y="1718577"/>
                  <a:pt x="982047" y="1662722"/>
                  <a:pt x="1052198" y="1662722"/>
                </a:cubicBezTo>
                <a:lnTo>
                  <a:pt x="2953293" y="1662722"/>
                </a:lnTo>
                <a:cubicBezTo>
                  <a:pt x="3023435" y="1662722"/>
                  <a:pt x="3079299" y="1718577"/>
                  <a:pt x="3079299" y="1788728"/>
                </a:cubicBezTo>
                <a:cubicBezTo>
                  <a:pt x="3086443" y="1858880"/>
                  <a:pt x="3023445" y="1914735"/>
                  <a:pt x="2953293" y="1914735"/>
                </a:cubicBezTo>
                <a:close/>
                <a:moveTo>
                  <a:pt x="926192" y="1059342"/>
                </a:moveTo>
                <a:cubicBezTo>
                  <a:pt x="926192" y="989200"/>
                  <a:pt x="982047" y="933336"/>
                  <a:pt x="1052198" y="933336"/>
                </a:cubicBezTo>
                <a:lnTo>
                  <a:pt x="2195322" y="933336"/>
                </a:lnTo>
                <a:cubicBezTo>
                  <a:pt x="2265464" y="933336"/>
                  <a:pt x="2321328" y="989190"/>
                  <a:pt x="2321328" y="1059342"/>
                </a:cubicBezTo>
                <a:cubicBezTo>
                  <a:pt x="2321328" y="1129484"/>
                  <a:pt x="2265474" y="1185348"/>
                  <a:pt x="2195322" y="1185348"/>
                </a:cubicBezTo>
                <a:lnTo>
                  <a:pt x="1052198" y="1185348"/>
                </a:lnTo>
                <a:cubicBezTo>
                  <a:pt x="982047" y="1185339"/>
                  <a:pt x="926192" y="1129484"/>
                  <a:pt x="926192" y="105934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00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C0A247-EF58-D292-468B-A81E99E1FD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6" y="196364"/>
            <a:ext cx="4682723" cy="6579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F2571C-93B7-4042-9E2C-9B140AA6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200" y="238235"/>
            <a:ext cx="11651219" cy="432140"/>
          </a:xfrm>
        </p:spPr>
        <p:txBody>
          <a:bodyPr/>
          <a:lstStyle/>
          <a:p>
            <a:r>
              <a:rPr lang="ru-RU" sz="3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Блок-схема алгоритма работы веб-приложения</a:t>
            </a:r>
            <a:endParaRPr lang="es-ES" sz="33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33" name="Grupo 54">
            <a:extLst>
              <a:ext uri="{FF2B5EF4-FFF2-40B4-BE49-F238E27FC236}">
                <a16:creationId xmlns:a16="http://schemas.microsoft.com/office/drawing/2014/main" id="{64833CE2-F9ED-D4B1-6B61-6A1E43A9874D}"/>
              </a:ext>
            </a:extLst>
          </p:cNvPr>
          <p:cNvGrpSpPr/>
          <p:nvPr/>
        </p:nvGrpSpPr>
        <p:grpSpPr>
          <a:xfrm>
            <a:off x="4015453" y="3301920"/>
            <a:ext cx="380217" cy="380217"/>
            <a:chOff x="1736939" y="2476249"/>
            <a:chExt cx="380217" cy="380217"/>
          </a:xfrm>
        </p:grpSpPr>
        <p:sp>
          <p:nvSpPr>
            <p:cNvPr id="34" name="Elipse 55">
              <a:extLst>
                <a:ext uri="{FF2B5EF4-FFF2-40B4-BE49-F238E27FC236}">
                  <a16:creationId xmlns:a16="http://schemas.microsoft.com/office/drawing/2014/main" id="{CA66EC64-A519-B713-E7D5-104791234A8E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56">
              <a:extLst>
                <a:ext uri="{FF2B5EF4-FFF2-40B4-BE49-F238E27FC236}">
                  <a16:creationId xmlns:a16="http://schemas.microsoft.com/office/drawing/2014/main" id="{4C3887A1-A1FE-3C4F-45B9-03875A822BE2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Conector recto 57">
            <a:extLst>
              <a:ext uri="{FF2B5EF4-FFF2-40B4-BE49-F238E27FC236}">
                <a16:creationId xmlns:a16="http://schemas.microsoft.com/office/drawing/2014/main" id="{9F07F996-50A1-999A-536B-1F850F05C296}"/>
              </a:ext>
            </a:extLst>
          </p:cNvPr>
          <p:cNvCxnSpPr>
            <a:cxnSpLocks/>
          </p:cNvCxnSpPr>
          <p:nvPr/>
        </p:nvCxnSpPr>
        <p:spPr>
          <a:xfrm>
            <a:off x="4485666" y="3513038"/>
            <a:ext cx="2593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6292401A-173D-70ED-2F42-1FD8532F128F}"/>
              </a:ext>
            </a:extLst>
          </p:cNvPr>
          <p:cNvGrpSpPr/>
          <p:nvPr/>
        </p:nvGrpSpPr>
        <p:grpSpPr>
          <a:xfrm>
            <a:off x="3302474" y="1965412"/>
            <a:ext cx="2096552" cy="3135086"/>
            <a:chOff x="3302474" y="1965412"/>
            <a:chExt cx="2096552" cy="3135086"/>
          </a:xfrm>
        </p:grpSpPr>
        <p:cxnSp>
          <p:nvCxnSpPr>
            <p:cNvPr id="55" name="Conector recto 57">
              <a:extLst>
                <a:ext uri="{FF2B5EF4-FFF2-40B4-BE49-F238E27FC236}">
                  <a16:creationId xmlns:a16="http://schemas.microsoft.com/office/drawing/2014/main" id="{F336E93B-7082-C4A2-2569-647499CED459}"/>
                </a:ext>
              </a:extLst>
            </p:cNvPr>
            <p:cNvCxnSpPr>
              <a:cxnSpLocks/>
            </p:cNvCxnSpPr>
            <p:nvPr/>
          </p:nvCxnSpPr>
          <p:spPr>
            <a:xfrm>
              <a:off x="3302474" y="5100498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ector recto 57">
              <a:extLst>
                <a:ext uri="{FF2B5EF4-FFF2-40B4-BE49-F238E27FC236}">
                  <a16:creationId xmlns:a16="http://schemas.microsoft.com/office/drawing/2014/main" id="{9CAD47DA-3791-05AB-DB9D-139EA1051F04}"/>
                </a:ext>
              </a:extLst>
            </p:cNvPr>
            <p:cNvCxnSpPr>
              <a:cxnSpLocks/>
            </p:cNvCxnSpPr>
            <p:nvPr/>
          </p:nvCxnSpPr>
          <p:spPr>
            <a:xfrm>
              <a:off x="3302474" y="1965412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7B3FE40C-837B-781F-0DFF-76921798FDB4}"/>
                </a:ext>
              </a:extLst>
            </p:cNvPr>
            <p:cNvCxnSpPr>
              <a:cxnSpLocks/>
            </p:cNvCxnSpPr>
            <p:nvPr/>
          </p:nvCxnSpPr>
          <p:spPr>
            <a:xfrm>
              <a:off x="5399026" y="1965412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ector recto 57">
              <a:extLst>
                <a:ext uri="{FF2B5EF4-FFF2-40B4-BE49-F238E27FC236}">
                  <a16:creationId xmlns:a16="http://schemas.microsoft.com/office/drawing/2014/main" id="{030C15C1-EFDA-0FCC-17CD-44CA17012434}"/>
                </a:ext>
              </a:extLst>
            </p:cNvPr>
            <p:cNvCxnSpPr>
              <a:cxnSpLocks/>
            </p:cNvCxnSpPr>
            <p:nvPr/>
          </p:nvCxnSpPr>
          <p:spPr>
            <a:xfrm>
              <a:off x="3302474" y="1965412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4" name="Rectángulo 6">
            <a:extLst>
              <a:ext uri="{FF2B5EF4-FFF2-40B4-BE49-F238E27FC236}">
                <a16:creationId xmlns:a16="http://schemas.microsoft.com/office/drawing/2014/main" id="{C1AF117F-0231-802C-3E84-67F40EA0B99E}"/>
              </a:ext>
            </a:extLst>
          </p:cNvPr>
          <p:cNvSpPr/>
          <p:nvPr/>
        </p:nvSpPr>
        <p:spPr>
          <a:xfrm>
            <a:off x="5534257" y="3224424"/>
            <a:ext cx="3269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Админ-панель</a:t>
            </a:r>
            <a:endParaRPr lang="es-ES" sz="1200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bg2">
                    <a:lumMod val="25000"/>
                  </a:schemeClr>
                </a:solidFill>
              </a:rPr>
              <a:t>3 функции, не доступные другим</a:t>
            </a:r>
            <a:endParaRPr lang="es-E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5" name="Grupo 54">
            <a:extLst>
              <a:ext uri="{FF2B5EF4-FFF2-40B4-BE49-F238E27FC236}">
                <a16:creationId xmlns:a16="http://schemas.microsoft.com/office/drawing/2014/main" id="{C1432193-9DF0-594B-16BB-35B0EE28684E}"/>
              </a:ext>
            </a:extLst>
          </p:cNvPr>
          <p:cNvGrpSpPr/>
          <p:nvPr/>
        </p:nvGrpSpPr>
        <p:grpSpPr>
          <a:xfrm>
            <a:off x="942690" y="1079356"/>
            <a:ext cx="380217" cy="380217"/>
            <a:chOff x="1736939" y="2476249"/>
            <a:chExt cx="380217" cy="380217"/>
          </a:xfrm>
        </p:grpSpPr>
        <p:sp>
          <p:nvSpPr>
            <p:cNvPr id="66" name="Elipse 55">
              <a:extLst>
                <a:ext uri="{FF2B5EF4-FFF2-40B4-BE49-F238E27FC236}">
                  <a16:creationId xmlns:a16="http://schemas.microsoft.com/office/drawing/2014/main" id="{A018FB35-1195-79B1-91FD-F91F1D8F95B9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56">
              <a:extLst>
                <a:ext uri="{FF2B5EF4-FFF2-40B4-BE49-F238E27FC236}">
                  <a16:creationId xmlns:a16="http://schemas.microsoft.com/office/drawing/2014/main" id="{130DCF9F-34B9-58B9-D77C-3CF6D233B236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68" name="Conector recto 57">
            <a:extLst>
              <a:ext uri="{FF2B5EF4-FFF2-40B4-BE49-F238E27FC236}">
                <a16:creationId xmlns:a16="http://schemas.microsoft.com/office/drawing/2014/main" id="{054120AA-264C-010E-B9BF-1E3B1FE01FC9}"/>
              </a:ext>
            </a:extLst>
          </p:cNvPr>
          <p:cNvCxnSpPr>
            <a:cxnSpLocks/>
          </p:cNvCxnSpPr>
          <p:nvPr/>
        </p:nvCxnSpPr>
        <p:spPr>
          <a:xfrm>
            <a:off x="1412903" y="1290474"/>
            <a:ext cx="25933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5F93D0BB-02F6-3D9B-AF57-B98064F06556}"/>
              </a:ext>
            </a:extLst>
          </p:cNvPr>
          <p:cNvGrpSpPr/>
          <p:nvPr/>
        </p:nvGrpSpPr>
        <p:grpSpPr>
          <a:xfrm>
            <a:off x="236695" y="151027"/>
            <a:ext cx="1637505" cy="2476810"/>
            <a:chOff x="6541294" y="52924"/>
            <a:chExt cx="2096552" cy="3135086"/>
          </a:xfrm>
        </p:grpSpPr>
        <p:cxnSp>
          <p:nvCxnSpPr>
            <p:cNvPr id="69" name="Conector recto 57">
              <a:extLst>
                <a:ext uri="{FF2B5EF4-FFF2-40B4-BE49-F238E27FC236}">
                  <a16:creationId xmlns:a16="http://schemas.microsoft.com/office/drawing/2014/main" id="{D6008642-A0AD-66DA-9E0E-62710B073613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3188010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Conector recto 57">
              <a:extLst>
                <a:ext uri="{FF2B5EF4-FFF2-40B4-BE49-F238E27FC236}">
                  <a16:creationId xmlns:a16="http://schemas.microsoft.com/office/drawing/2014/main" id="{DDB4B81B-FF8F-C9F2-395D-CAD7ED50176C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52924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Conector recto 57">
              <a:extLst>
                <a:ext uri="{FF2B5EF4-FFF2-40B4-BE49-F238E27FC236}">
                  <a16:creationId xmlns:a16="http://schemas.microsoft.com/office/drawing/2014/main" id="{8BE9CF0E-0A6E-240E-F05E-40377B5A9A41}"/>
                </a:ext>
              </a:extLst>
            </p:cNvPr>
            <p:cNvCxnSpPr>
              <a:cxnSpLocks/>
            </p:cNvCxnSpPr>
            <p:nvPr/>
          </p:nvCxnSpPr>
          <p:spPr>
            <a:xfrm>
              <a:off x="8637846" y="52924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Conector recto 57">
              <a:extLst>
                <a:ext uri="{FF2B5EF4-FFF2-40B4-BE49-F238E27FC236}">
                  <a16:creationId xmlns:a16="http://schemas.microsoft.com/office/drawing/2014/main" id="{03BD15F7-5D20-6ABD-5E10-BC04F3E83F14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52924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3" name="Rectángulo 6">
            <a:extLst>
              <a:ext uri="{FF2B5EF4-FFF2-40B4-BE49-F238E27FC236}">
                <a16:creationId xmlns:a16="http://schemas.microsoft.com/office/drawing/2014/main" id="{6C3C9154-ADCF-2049-841C-822313F242AB}"/>
              </a:ext>
            </a:extLst>
          </p:cNvPr>
          <p:cNvSpPr/>
          <p:nvPr/>
        </p:nvSpPr>
        <p:spPr>
          <a:xfrm>
            <a:off x="2264820" y="1001638"/>
            <a:ext cx="32694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Блок входа в приложение</a:t>
            </a:r>
            <a:endParaRPr lang="es-ES" sz="1200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bg2">
                    <a:lumMod val="25000"/>
                  </a:schemeClr>
                </a:solidFill>
              </a:rPr>
              <a:t>Проверка логина, пароля и роли пользователя</a:t>
            </a:r>
            <a:endParaRPr lang="es-E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5A6713FA-B2C9-3C44-5923-824CE35B196C}"/>
              </a:ext>
            </a:extLst>
          </p:cNvPr>
          <p:cNvGrpSpPr/>
          <p:nvPr/>
        </p:nvGrpSpPr>
        <p:grpSpPr>
          <a:xfrm>
            <a:off x="141235" y="2847010"/>
            <a:ext cx="3026008" cy="3401695"/>
            <a:chOff x="6541294" y="52924"/>
            <a:chExt cx="2096552" cy="3135086"/>
          </a:xfrm>
        </p:grpSpPr>
        <p:cxnSp>
          <p:nvCxnSpPr>
            <p:cNvPr id="76" name="Conector recto 57">
              <a:extLst>
                <a:ext uri="{FF2B5EF4-FFF2-40B4-BE49-F238E27FC236}">
                  <a16:creationId xmlns:a16="http://schemas.microsoft.com/office/drawing/2014/main" id="{064A3D29-4792-A675-F5AF-E698E89E750E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3188010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Conector recto 57">
              <a:extLst>
                <a:ext uri="{FF2B5EF4-FFF2-40B4-BE49-F238E27FC236}">
                  <a16:creationId xmlns:a16="http://schemas.microsoft.com/office/drawing/2014/main" id="{12ADAFBB-0BE3-C078-448E-5BA1B7706C4A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52924"/>
              <a:ext cx="20965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Conector recto 57">
              <a:extLst>
                <a:ext uri="{FF2B5EF4-FFF2-40B4-BE49-F238E27FC236}">
                  <a16:creationId xmlns:a16="http://schemas.microsoft.com/office/drawing/2014/main" id="{CED755FB-33C3-70BF-3598-4CA817B20C5F}"/>
                </a:ext>
              </a:extLst>
            </p:cNvPr>
            <p:cNvCxnSpPr>
              <a:cxnSpLocks/>
            </p:cNvCxnSpPr>
            <p:nvPr/>
          </p:nvCxnSpPr>
          <p:spPr>
            <a:xfrm>
              <a:off x="8637846" y="52924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Conector recto 57">
              <a:extLst>
                <a:ext uri="{FF2B5EF4-FFF2-40B4-BE49-F238E27FC236}">
                  <a16:creationId xmlns:a16="http://schemas.microsoft.com/office/drawing/2014/main" id="{6CA1A74C-858E-E70C-0CCE-4B9C744407A3}"/>
                </a:ext>
              </a:extLst>
            </p:cNvPr>
            <p:cNvCxnSpPr>
              <a:cxnSpLocks/>
            </p:cNvCxnSpPr>
            <p:nvPr/>
          </p:nvCxnSpPr>
          <p:spPr>
            <a:xfrm>
              <a:off x="6541294" y="52924"/>
              <a:ext cx="0" cy="31350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0" name="Grupo 54">
            <a:extLst>
              <a:ext uri="{FF2B5EF4-FFF2-40B4-BE49-F238E27FC236}">
                <a16:creationId xmlns:a16="http://schemas.microsoft.com/office/drawing/2014/main" id="{30A31ACE-F268-55E2-1E9F-B0683ABFBC27}"/>
              </a:ext>
            </a:extLst>
          </p:cNvPr>
          <p:cNvGrpSpPr/>
          <p:nvPr/>
        </p:nvGrpSpPr>
        <p:grpSpPr>
          <a:xfrm>
            <a:off x="1055447" y="5225908"/>
            <a:ext cx="380217" cy="380217"/>
            <a:chOff x="1736939" y="2476249"/>
            <a:chExt cx="380217" cy="380217"/>
          </a:xfrm>
        </p:grpSpPr>
        <p:sp>
          <p:nvSpPr>
            <p:cNvPr id="81" name="Elipse 55">
              <a:extLst>
                <a:ext uri="{FF2B5EF4-FFF2-40B4-BE49-F238E27FC236}">
                  <a16:creationId xmlns:a16="http://schemas.microsoft.com/office/drawing/2014/main" id="{9A2978E4-0B3B-A3EB-29C5-AB806884E881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56">
              <a:extLst>
                <a:ext uri="{FF2B5EF4-FFF2-40B4-BE49-F238E27FC236}">
                  <a16:creationId xmlns:a16="http://schemas.microsoft.com/office/drawing/2014/main" id="{460BC92C-3AE2-B76C-8DF4-C14B084D2D2F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3" name="Conector recto 57">
            <a:extLst>
              <a:ext uri="{FF2B5EF4-FFF2-40B4-BE49-F238E27FC236}">
                <a16:creationId xmlns:a16="http://schemas.microsoft.com/office/drawing/2014/main" id="{4DBDB3A1-4A74-3166-0F7C-CE04B7B6075B}"/>
              </a:ext>
            </a:extLst>
          </p:cNvPr>
          <p:cNvCxnSpPr>
            <a:cxnSpLocks/>
          </p:cNvCxnSpPr>
          <p:nvPr/>
        </p:nvCxnSpPr>
        <p:spPr>
          <a:xfrm>
            <a:off x="1539551" y="5454841"/>
            <a:ext cx="65594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6">
            <a:extLst>
              <a:ext uri="{FF2B5EF4-FFF2-40B4-BE49-F238E27FC236}">
                <a16:creationId xmlns:a16="http://schemas.microsoft.com/office/drawing/2014/main" id="{C5867D80-4649-8512-0F3E-96C1214A2769}"/>
              </a:ext>
            </a:extLst>
          </p:cNvPr>
          <p:cNvSpPr/>
          <p:nvPr/>
        </p:nvSpPr>
        <p:spPr>
          <a:xfrm>
            <a:off x="6300803" y="5166005"/>
            <a:ext cx="326943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Общедоступные функции</a:t>
            </a:r>
            <a:endParaRPr lang="es-ES" sz="1200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1050" dirty="0">
                <a:solidFill>
                  <a:schemeClr val="bg2">
                    <a:lumMod val="25000"/>
                  </a:schemeClr>
                </a:solidFill>
              </a:rPr>
              <a:t>Стандартные функции клиента сообщений</a:t>
            </a:r>
            <a:endParaRPr lang="es-ES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ítulo 1">
            <a:extLst>
              <a:ext uri="{FF2B5EF4-FFF2-40B4-BE49-F238E27FC236}">
                <a16:creationId xmlns:a16="http://schemas.microsoft.com/office/drawing/2014/main" id="{0273FBBC-CC2B-485B-BA8C-A07BCB7B9ABA}"/>
              </a:ext>
            </a:extLst>
          </p:cNvPr>
          <p:cNvSpPr txBox="1">
            <a:spLocks/>
          </p:cNvSpPr>
          <p:nvPr/>
        </p:nvSpPr>
        <p:spPr>
          <a:xfrm>
            <a:off x="2664513" y="148975"/>
            <a:ext cx="9218882" cy="11953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Выбор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среды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разработки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6" name="Rectángulo 2">
            <a:extLst>
              <a:ext uri="{FF2B5EF4-FFF2-40B4-BE49-F238E27FC236}">
                <a16:creationId xmlns:a16="http://schemas.microsoft.com/office/drawing/2014/main" id="{2D13F0B3-7153-48A1-B5F4-63AA30266AFF}"/>
              </a:ext>
            </a:extLst>
          </p:cNvPr>
          <p:cNvSpPr/>
          <p:nvPr/>
        </p:nvSpPr>
        <p:spPr>
          <a:xfrm>
            <a:off x="439253" y="1131875"/>
            <a:ext cx="6256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Для разработки веб-приложения использовалась совокупность инструментальных средств.</a:t>
            </a:r>
            <a:endParaRPr lang="es-ES" sz="2400" b="1" dirty="0"/>
          </a:p>
        </p:txBody>
      </p:sp>
      <p:sp>
        <p:nvSpPr>
          <p:cNvPr id="67" name="Rectángulo 10">
            <a:extLst>
              <a:ext uri="{FF2B5EF4-FFF2-40B4-BE49-F238E27FC236}">
                <a16:creationId xmlns:a16="http://schemas.microsoft.com/office/drawing/2014/main" id="{823692AA-A890-487C-9A90-E830E28FB84B}"/>
              </a:ext>
            </a:extLst>
          </p:cNvPr>
          <p:cNvSpPr/>
          <p:nvPr/>
        </p:nvSpPr>
        <p:spPr>
          <a:xfrm>
            <a:off x="4479230" y="3222211"/>
            <a:ext cx="24106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400" dirty="0"/>
              <a:t>1995</a:t>
            </a:r>
            <a:r>
              <a:rPr lang="es-ES" sz="1400" dirty="0"/>
              <a:t> - 20</a:t>
            </a:r>
            <a:r>
              <a:rPr lang="ru-RU" sz="1400" dirty="0"/>
              <a:t>23</a:t>
            </a:r>
            <a:r>
              <a:rPr lang="es-ES" sz="1400" dirty="0"/>
              <a:t> </a:t>
            </a:r>
            <a:endParaRPr lang="es-ES" sz="1400" b="1" dirty="0"/>
          </a:p>
          <a:p>
            <a:pPr>
              <a:spcAft>
                <a:spcPts val="600"/>
              </a:spcAft>
            </a:pPr>
            <a:r>
              <a:rPr lang="es-ES" sz="1600" b="1" dirty="0"/>
              <a:t>JavaScript</a:t>
            </a: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Язык программирования</a:t>
            </a:r>
            <a:endParaRPr lang="es-ES" sz="1200" b="1" dirty="0">
              <a:solidFill>
                <a:schemeClr val="accent1"/>
              </a:solidFill>
            </a:endParaRPr>
          </a:p>
        </p:txBody>
      </p:sp>
      <p:sp>
        <p:nvSpPr>
          <p:cNvPr id="68" name="Rectángulo 28">
            <a:extLst>
              <a:ext uri="{FF2B5EF4-FFF2-40B4-BE49-F238E27FC236}">
                <a16:creationId xmlns:a16="http://schemas.microsoft.com/office/drawing/2014/main" id="{78FF69B4-7184-45DD-8EDC-257B39BEF6E8}"/>
              </a:ext>
            </a:extLst>
          </p:cNvPr>
          <p:cNvSpPr/>
          <p:nvPr/>
        </p:nvSpPr>
        <p:spPr>
          <a:xfrm>
            <a:off x="0" y="2007704"/>
            <a:ext cx="12192000" cy="4850296"/>
          </a:xfrm>
          <a:custGeom>
            <a:avLst/>
            <a:gdLst>
              <a:gd name="connsiteX0" fmla="*/ 0 w 12192000"/>
              <a:gd name="connsiteY0" fmla="*/ 0 h 4045226"/>
              <a:gd name="connsiteX1" fmla="*/ 12192000 w 12192000"/>
              <a:gd name="connsiteY1" fmla="*/ 0 h 4045226"/>
              <a:gd name="connsiteX2" fmla="*/ 12192000 w 12192000"/>
              <a:gd name="connsiteY2" fmla="*/ 4045226 h 4045226"/>
              <a:gd name="connsiteX3" fmla="*/ 0 w 12192000"/>
              <a:gd name="connsiteY3" fmla="*/ 4045226 h 4045226"/>
              <a:gd name="connsiteX4" fmla="*/ 0 w 12192000"/>
              <a:gd name="connsiteY4" fmla="*/ 0 h 4045226"/>
              <a:gd name="connsiteX0" fmla="*/ 0 w 12192000"/>
              <a:gd name="connsiteY0" fmla="*/ 2683565 h 4045226"/>
              <a:gd name="connsiteX1" fmla="*/ 12192000 w 12192000"/>
              <a:gd name="connsiteY1" fmla="*/ 0 h 4045226"/>
              <a:gd name="connsiteX2" fmla="*/ 12192000 w 12192000"/>
              <a:gd name="connsiteY2" fmla="*/ 4045226 h 4045226"/>
              <a:gd name="connsiteX3" fmla="*/ 0 w 12192000"/>
              <a:gd name="connsiteY3" fmla="*/ 4045226 h 4045226"/>
              <a:gd name="connsiteX4" fmla="*/ 0 w 12192000"/>
              <a:gd name="connsiteY4" fmla="*/ 2683565 h 4045226"/>
              <a:gd name="connsiteX0" fmla="*/ 0 w 12192000"/>
              <a:gd name="connsiteY0" fmla="*/ 2683565 h 4045226"/>
              <a:gd name="connsiteX1" fmla="*/ 12192000 w 12192000"/>
              <a:gd name="connsiteY1" fmla="*/ 0 h 4045226"/>
              <a:gd name="connsiteX2" fmla="*/ 12192000 w 12192000"/>
              <a:gd name="connsiteY2" fmla="*/ 4045226 h 4045226"/>
              <a:gd name="connsiteX3" fmla="*/ 0 w 12192000"/>
              <a:gd name="connsiteY3" fmla="*/ 4045226 h 4045226"/>
              <a:gd name="connsiteX4" fmla="*/ 0 w 12192000"/>
              <a:gd name="connsiteY4" fmla="*/ 2683565 h 4045226"/>
              <a:gd name="connsiteX0" fmla="*/ 0 w 12192000"/>
              <a:gd name="connsiteY0" fmla="*/ 3260035 h 4621696"/>
              <a:gd name="connsiteX1" fmla="*/ 12192000 w 12192000"/>
              <a:gd name="connsiteY1" fmla="*/ 0 h 4621696"/>
              <a:gd name="connsiteX2" fmla="*/ 12192000 w 12192000"/>
              <a:gd name="connsiteY2" fmla="*/ 4621696 h 4621696"/>
              <a:gd name="connsiteX3" fmla="*/ 0 w 12192000"/>
              <a:gd name="connsiteY3" fmla="*/ 4621696 h 4621696"/>
              <a:gd name="connsiteX4" fmla="*/ 0 w 12192000"/>
              <a:gd name="connsiteY4" fmla="*/ 3260035 h 462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621696">
                <a:moveTo>
                  <a:pt x="0" y="3260035"/>
                </a:moveTo>
                <a:cubicBezTo>
                  <a:pt x="5525052" y="4234070"/>
                  <a:pt x="8128000" y="894522"/>
                  <a:pt x="12192000" y="0"/>
                </a:cubicBezTo>
                <a:lnTo>
                  <a:pt x="12192000" y="4621696"/>
                </a:lnTo>
                <a:lnTo>
                  <a:pt x="0" y="4621696"/>
                </a:lnTo>
                <a:lnTo>
                  <a:pt x="0" y="32600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29">
            <a:extLst>
              <a:ext uri="{FF2B5EF4-FFF2-40B4-BE49-F238E27FC236}">
                <a16:creationId xmlns:a16="http://schemas.microsoft.com/office/drawing/2014/main" id="{87A46369-888A-4793-9ECC-B1E8F2082B87}"/>
              </a:ext>
            </a:extLst>
          </p:cNvPr>
          <p:cNvGrpSpPr/>
          <p:nvPr/>
        </p:nvGrpSpPr>
        <p:grpSpPr>
          <a:xfrm>
            <a:off x="1624268" y="5654322"/>
            <a:ext cx="380217" cy="380217"/>
            <a:chOff x="1736939" y="2476249"/>
            <a:chExt cx="380217" cy="380217"/>
          </a:xfrm>
        </p:grpSpPr>
        <p:sp>
          <p:nvSpPr>
            <p:cNvPr id="70" name="Elipse 30">
              <a:extLst>
                <a:ext uri="{FF2B5EF4-FFF2-40B4-BE49-F238E27FC236}">
                  <a16:creationId xmlns:a16="http://schemas.microsoft.com/office/drawing/2014/main" id="{302E5155-2917-4417-A475-DDBCEF2954DD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Elipse 31">
              <a:extLst>
                <a:ext uri="{FF2B5EF4-FFF2-40B4-BE49-F238E27FC236}">
                  <a16:creationId xmlns:a16="http://schemas.microsoft.com/office/drawing/2014/main" id="{9522C535-5D3C-48E0-B215-B41A8CA22B24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72" name="Conector recto 35">
            <a:extLst>
              <a:ext uri="{FF2B5EF4-FFF2-40B4-BE49-F238E27FC236}">
                <a16:creationId xmlns:a16="http://schemas.microsoft.com/office/drawing/2014/main" id="{F88A12C1-763D-4514-9438-4C8052EDB36E}"/>
              </a:ext>
            </a:extLst>
          </p:cNvPr>
          <p:cNvCxnSpPr>
            <a:cxnSpLocks/>
          </p:cNvCxnSpPr>
          <p:nvPr/>
        </p:nvCxnSpPr>
        <p:spPr>
          <a:xfrm flipV="1">
            <a:off x="1823510" y="5108300"/>
            <a:ext cx="0" cy="5460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48">
            <a:extLst>
              <a:ext uri="{FF2B5EF4-FFF2-40B4-BE49-F238E27FC236}">
                <a16:creationId xmlns:a16="http://schemas.microsoft.com/office/drawing/2014/main" id="{2393FB76-E411-44CD-8960-888141DDBE45}"/>
              </a:ext>
            </a:extLst>
          </p:cNvPr>
          <p:cNvSpPr/>
          <p:nvPr/>
        </p:nvSpPr>
        <p:spPr>
          <a:xfrm>
            <a:off x="10049811" y="1121576"/>
            <a:ext cx="24106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/>
              <a:t>201</a:t>
            </a:r>
            <a:r>
              <a:rPr lang="ru-RU" sz="1400" dirty="0"/>
              <a:t>3</a:t>
            </a:r>
            <a:r>
              <a:rPr lang="es-ES" sz="1400" dirty="0"/>
              <a:t> - 20</a:t>
            </a:r>
            <a:r>
              <a:rPr lang="ru-RU" sz="1400" dirty="0"/>
              <a:t>23</a:t>
            </a:r>
            <a:r>
              <a:rPr lang="es-ES" sz="1400" dirty="0"/>
              <a:t> </a:t>
            </a:r>
            <a:endParaRPr lang="es-ES" sz="1400" b="1" dirty="0"/>
          </a:p>
          <a:p>
            <a:pPr>
              <a:spcAft>
                <a:spcPts val="600"/>
              </a:spcAft>
            </a:pPr>
            <a:r>
              <a:rPr lang="es-ES" sz="1600" b="1" dirty="0"/>
              <a:t>ReactJS</a:t>
            </a:r>
          </a:p>
          <a:p>
            <a:pPr>
              <a:spcAft>
                <a:spcPts val="600"/>
              </a:spcAft>
            </a:pPr>
            <a:r>
              <a:rPr lang="es-ES" sz="1200" b="1" dirty="0">
                <a:solidFill>
                  <a:schemeClr val="accent1"/>
                </a:solidFill>
              </a:rPr>
              <a:t>JavaScript</a:t>
            </a:r>
            <a:r>
              <a:rPr lang="ru-RU" sz="1200" b="1" dirty="0">
                <a:solidFill>
                  <a:schemeClr val="accent1"/>
                </a:solidFill>
              </a:rPr>
              <a:t>-библиотека</a:t>
            </a:r>
            <a:endParaRPr lang="es-ES" sz="1200" b="1" dirty="0">
              <a:solidFill>
                <a:schemeClr val="accent1"/>
              </a:solidFill>
            </a:endParaRPr>
          </a:p>
        </p:txBody>
      </p:sp>
      <p:grpSp>
        <p:nvGrpSpPr>
          <p:cNvPr id="74" name="Grupo 49">
            <a:extLst>
              <a:ext uri="{FF2B5EF4-FFF2-40B4-BE49-F238E27FC236}">
                <a16:creationId xmlns:a16="http://schemas.microsoft.com/office/drawing/2014/main" id="{F9659994-D7D2-4BDB-8AE1-EFD7CCADC750}"/>
              </a:ext>
            </a:extLst>
          </p:cNvPr>
          <p:cNvGrpSpPr/>
          <p:nvPr/>
        </p:nvGrpSpPr>
        <p:grpSpPr>
          <a:xfrm>
            <a:off x="4400125" y="5534580"/>
            <a:ext cx="380217" cy="380217"/>
            <a:chOff x="1736939" y="2476249"/>
            <a:chExt cx="380217" cy="380217"/>
          </a:xfrm>
        </p:grpSpPr>
        <p:sp>
          <p:nvSpPr>
            <p:cNvPr id="75" name="Elipse 50">
              <a:extLst>
                <a:ext uri="{FF2B5EF4-FFF2-40B4-BE49-F238E27FC236}">
                  <a16:creationId xmlns:a16="http://schemas.microsoft.com/office/drawing/2014/main" id="{3224A8C7-7392-4009-9C1A-3613D1CB8320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Elipse 51">
              <a:extLst>
                <a:ext uri="{FF2B5EF4-FFF2-40B4-BE49-F238E27FC236}">
                  <a16:creationId xmlns:a16="http://schemas.microsoft.com/office/drawing/2014/main" id="{E428580A-2AB9-458F-9B8C-AC65E3BB7E11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77" name="Conector recto 52">
            <a:extLst>
              <a:ext uri="{FF2B5EF4-FFF2-40B4-BE49-F238E27FC236}">
                <a16:creationId xmlns:a16="http://schemas.microsoft.com/office/drawing/2014/main" id="{6C7CE042-DB64-4CD5-B7FA-15C38B65A4A0}"/>
              </a:ext>
            </a:extLst>
          </p:cNvPr>
          <p:cNvCxnSpPr>
            <a:cxnSpLocks/>
          </p:cNvCxnSpPr>
          <p:nvPr/>
        </p:nvCxnSpPr>
        <p:spPr>
          <a:xfrm flipV="1">
            <a:off x="4599367" y="4554865"/>
            <a:ext cx="0" cy="9797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53">
            <a:extLst>
              <a:ext uri="{FF2B5EF4-FFF2-40B4-BE49-F238E27FC236}">
                <a16:creationId xmlns:a16="http://schemas.microsoft.com/office/drawing/2014/main" id="{95C916F4-27D1-455B-9DF4-61916EA201AD}"/>
              </a:ext>
            </a:extLst>
          </p:cNvPr>
          <p:cNvSpPr/>
          <p:nvPr/>
        </p:nvSpPr>
        <p:spPr>
          <a:xfrm>
            <a:off x="7326405" y="2378440"/>
            <a:ext cx="24106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/>
              <a:t>2009 - 2023 </a:t>
            </a:r>
            <a:endParaRPr lang="es-ES" sz="1400" b="1" dirty="0"/>
          </a:p>
          <a:p>
            <a:pPr>
              <a:spcAft>
                <a:spcPts val="600"/>
              </a:spcAft>
            </a:pPr>
            <a:r>
              <a:rPr lang="es-ES" sz="1600" b="1" dirty="0"/>
              <a:t>NodeJS</a:t>
            </a: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Программная платформа</a:t>
            </a:r>
            <a:endParaRPr lang="es-ES" sz="1200" b="1" dirty="0">
              <a:solidFill>
                <a:schemeClr val="accent1"/>
              </a:solidFill>
            </a:endParaRPr>
          </a:p>
        </p:txBody>
      </p:sp>
      <p:grpSp>
        <p:nvGrpSpPr>
          <p:cNvPr id="79" name="Grupo 54">
            <a:extLst>
              <a:ext uri="{FF2B5EF4-FFF2-40B4-BE49-F238E27FC236}">
                <a16:creationId xmlns:a16="http://schemas.microsoft.com/office/drawing/2014/main" id="{DEC6E803-76B7-4ADB-9E89-B3FE1E761EAC}"/>
              </a:ext>
            </a:extLst>
          </p:cNvPr>
          <p:cNvGrpSpPr/>
          <p:nvPr/>
        </p:nvGrpSpPr>
        <p:grpSpPr>
          <a:xfrm>
            <a:off x="7273954" y="4554865"/>
            <a:ext cx="380217" cy="380217"/>
            <a:chOff x="1736939" y="2476249"/>
            <a:chExt cx="380217" cy="380217"/>
          </a:xfrm>
        </p:grpSpPr>
        <p:sp>
          <p:nvSpPr>
            <p:cNvPr id="80" name="Elipse 55">
              <a:extLst>
                <a:ext uri="{FF2B5EF4-FFF2-40B4-BE49-F238E27FC236}">
                  <a16:creationId xmlns:a16="http://schemas.microsoft.com/office/drawing/2014/main" id="{95EFED80-10E2-46C7-ACED-3EB0B4E4FFC6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56">
              <a:extLst>
                <a:ext uri="{FF2B5EF4-FFF2-40B4-BE49-F238E27FC236}">
                  <a16:creationId xmlns:a16="http://schemas.microsoft.com/office/drawing/2014/main" id="{EBB7DC5E-19CF-486A-8E6B-44C1393A776D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2" name="Conector recto 57">
            <a:extLst>
              <a:ext uri="{FF2B5EF4-FFF2-40B4-BE49-F238E27FC236}">
                <a16:creationId xmlns:a16="http://schemas.microsoft.com/office/drawing/2014/main" id="{0BBD712B-C250-416A-869F-92FE4C172AAC}"/>
              </a:ext>
            </a:extLst>
          </p:cNvPr>
          <p:cNvCxnSpPr>
            <a:cxnSpLocks/>
          </p:cNvCxnSpPr>
          <p:nvPr/>
        </p:nvCxnSpPr>
        <p:spPr>
          <a:xfrm flipV="1">
            <a:off x="7473196" y="3714134"/>
            <a:ext cx="0" cy="840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58">
            <a:extLst>
              <a:ext uri="{FF2B5EF4-FFF2-40B4-BE49-F238E27FC236}">
                <a16:creationId xmlns:a16="http://schemas.microsoft.com/office/drawing/2014/main" id="{0F9CCD15-AB5D-472B-A568-72B9E378E205}"/>
              </a:ext>
            </a:extLst>
          </p:cNvPr>
          <p:cNvSpPr/>
          <p:nvPr/>
        </p:nvSpPr>
        <p:spPr>
          <a:xfrm>
            <a:off x="1755824" y="3726310"/>
            <a:ext cx="2410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/>
              <a:t>1989 - 2023 </a:t>
            </a:r>
            <a:endParaRPr lang="es-ES" sz="1400" b="1" dirty="0"/>
          </a:p>
          <a:p>
            <a:pPr>
              <a:spcAft>
                <a:spcPts val="600"/>
              </a:spcAft>
            </a:pPr>
            <a:r>
              <a:rPr lang="es-ES" sz="1600" b="1" dirty="0"/>
              <a:t>MS SQL Server</a:t>
            </a: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chemeClr val="accent1"/>
                </a:solidFill>
              </a:rPr>
              <a:t>Система управления базами данных</a:t>
            </a:r>
            <a:endParaRPr lang="es-ES" sz="1200" b="1" dirty="0">
              <a:solidFill>
                <a:schemeClr val="accent1"/>
              </a:solidFill>
            </a:endParaRPr>
          </a:p>
        </p:txBody>
      </p:sp>
      <p:grpSp>
        <p:nvGrpSpPr>
          <p:cNvPr id="84" name="Grupo 59">
            <a:extLst>
              <a:ext uri="{FF2B5EF4-FFF2-40B4-BE49-F238E27FC236}">
                <a16:creationId xmlns:a16="http://schemas.microsoft.com/office/drawing/2014/main" id="{494C99BA-2306-4C4B-9200-2EEFC113116A}"/>
              </a:ext>
            </a:extLst>
          </p:cNvPr>
          <p:cNvGrpSpPr/>
          <p:nvPr/>
        </p:nvGrpSpPr>
        <p:grpSpPr>
          <a:xfrm>
            <a:off x="10049811" y="3107065"/>
            <a:ext cx="380217" cy="380217"/>
            <a:chOff x="1736939" y="2476249"/>
            <a:chExt cx="380217" cy="380217"/>
          </a:xfrm>
        </p:grpSpPr>
        <p:sp>
          <p:nvSpPr>
            <p:cNvPr id="85" name="Elipse 60">
              <a:extLst>
                <a:ext uri="{FF2B5EF4-FFF2-40B4-BE49-F238E27FC236}">
                  <a16:creationId xmlns:a16="http://schemas.microsoft.com/office/drawing/2014/main" id="{43F257D1-870C-404C-89E8-D23160D918F3}"/>
                </a:ext>
              </a:extLst>
            </p:cNvPr>
            <p:cNvSpPr/>
            <p:nvPr/>
          </p:nvSpPr>
          <p:spPr>
            <a:xfrm>
              <a:off x="1736939" y="2476249"/>
              <a:ext cx="380217" cy="38021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61">
              <a:extLst>
                <a:ext uri="{FF2B5EF4-FFF2-40B4-BE49-F238E27FC236}">
                  <a16:creationId xmlns:a16="http://schemas.microsoft.com/office/drawing/2014/main" id="{01AC3170-8021-4783-A723-48ADE8909FD8}"/>
                </a:ext>
              </a:extLst>
            </p:cNvPr>
            <p:cNvSpPr/>
            <p:nvPr/>
          </p:nvSpPr>
          <p:spPr>
            <a:xfrm>
              <a:off x="1868495" y="2607805"/>
              <a:ext cx="117107" cy="117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7" name="Conector recto 62">
            <a:extLst>
              <a:ext uri="{FF2B5EF4-FFF2-40B4-BE49-F238E27FC236}">
                <a16:creationId xmlns:a16="http://schemas.microsoft.com/office/drawing/2014/main" id="{7113F97F-4733-45E2-8A9B-A9727110C20A}"/>
              </a:ext>
            </a:extLst>
          </p:cNvPr>
          <p:cNvCxnSpPr>
            <a:cxnSpLocks/>
          </p:cNvCxnSpPr>
          <p:nvPr/>
        </p:nvCxnSpPr>
        <p:spPr>
          <a:xfrm flipV="1">
            <a:off x="10249053" y="2378440"/>
            <a:ext cx="0" cy="728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2BDC-F359-CE4B-B87F-004D4FAC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85431"/>
            <a:ext cx="10515600" cy="662239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Окно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n-ea"/>
              </a:rPr>
              <a:t>авторизации</a:t>
            </a:r>
            <a:endParaRPr lang="es-E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+mn-e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4C4894-C9E1-7FED-0980-237C66A4A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6" y="895153"/>
            <a:ext cx="11393707" cy="5535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s 16">
      <a:dk1>
        <a:srgbClr val="242423"/>
      </a:dk1>
      <a:lt1>
        <a:srgbClr val="FFFFFF"/>
      </a:lt1>
      <a:dk2>
        <a:srgbClr val="242423"/>
      </a:dk2>
      <a:lt2>
        <a:srgbClr val="E7E6E6"/>
      </a:lt2>
      <a:accent1>
        <a:srgbClr val="4677EA"/>
      </a:accent1>
      <a:accent2>
        <a:srgbClr val="CFDBD5"/>
      </a:accent2>
      <a:accent3>
        <a:srgbClr val="A5A5A5"/>
      </a:accent3>
      <a:accent4>
        <a:srgbClr val="E8EDDF"/>
      </a:accent4>
      <a:accent5>
        <a:srgbClr val="252525"/>
      </a:accent5>
      <a:accent6>
        <a:srgbClr val="333433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2200</TotalTime>
  <Words>475</Words>
  <Application>Microsoft Office PowerPoint</Application>
  <PresentationFormat>Широкоэкранный</PresentationFormat>
  <Paragraphs>93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Tema de Office</vt:lpstr>
      <vt:lpstr>Министерство общего и профессионального образования Ростовской области государственное бюджетное профессиональное образовательное учреждение «ВОЛГОДОНСКИЙ ТЕХНИКУМ ИНФОРМАЦИОННЫХ ТЕХНОЛОГИЙ, БИЗНЕСА И ДИЗАЙНА ИМЕНИ В.В. САМАРСКОГО»</vt:lpstr>
      <vt:lpstr>Презентация PowerPoint</vt:lpstr>
      <vt:lpstr>Объект и предмет исследования</vt:lpstr>
      <vt:lpstr>Предметная область</vt:lpstr>
      <vt:lpstr>Цели и назначение веб-приложения</vt:lpstr>
      <vt:lpstr>Презентация PowerPoint</vt:lpstr>
      <vt:lpstr>Блок-схема алгоритма работы веб-приложения</vt:lpstr>
      <vt:lpstr>Презентация PowerPoint</vt:lpstr>
      <vt:lpstr>Окно авторизации</vt:lpstr>
      <vt:lpstr>Основное окно пользователя</vt:lpstr>
      <vt:lpstr>Представление дизайна веб-приложения с мобильного устройства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BYSLIDECROE</dc:title>
  <dc:creator>Yolanda Tamayo Oya</dc:creator>
  <cp:lastModifiedBy>ubersk _</cp:lastModifiedBy>
  <cp:revision>76</cp:revision>
  <dcterms:created xsi:type="dcterms:W3CDTF">2019-08-16T08:29:49Z</dcterms:created>
  <dcterms:modified xsi:type="dcterms:W3CDTF">2023-06-22T13:03:44Z</dcterms:modified>
</cp:coreProperties>
</file>