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00"/>
                </a:solidFill>
              </a:defRPr>
            </a:pPr>
            <a:r>
              <a:t>A Tapestry of Cultures: What Makes Indonesia Unique?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Indonesia is home to over 300 ethnic groups, each with their own distinct language and traditions.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From the vibrant Balinese ceremonies to the remote tribes of Papua, the cultural diversity is boundless.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Food varies dramatically across the archipelago, with flavors that tell stories of different regions.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Traditional clothing showcases intricate patterns that reflect the seasonal changes and local beliefs.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Festivals here are a kaleidoscope of colors, music, and dance that invite everyone to join in the celebration.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00"/>
                </a:solidFill>
              </a:defRPr>
            </a:pPr>
            <a:r>
              <a:t>Nature's Masterpiece: Indonesia's Breathtaking Landscapes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Comprising 17,000 islands, Indonesia boasts both serene beaches and rugged mountains.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It's home to the world’s largest volcanic archipelago, where eruptions have birthed stunning vistas.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Diverse ecosystems range from tropical rainforests to coral reefs teeming with marine life.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Endangered species like the orangutan and komodo dragon roam in their natural habitats.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Each region offers unique natural wonders, from the pink beaches of Komodo to the Rice Terraces of Bali.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00"/>
                </a:solidFill>
              </a:defRPr>
            </a:pPr>
            <a:r>
              <a:t>Adventure Awaits: Unforgettable Activities in Indonesia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Surfing enthusiasts flock to Bali's world-class waves, while divers explore the mystical waters of Raja Ampat.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Trekking adventures lead you through lush jungles to stunning waterfalls, inviting whispers of nature.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The rich underwater world challenges snorkelers and divers alike with unmatched biodiversity.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Cultural immersion experiences reveal the rich heritage — from village stays to cooking classes.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For spiritual seekers, the allure of yoga retreats in Ubud nurtures both body and soul.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00"/>
                </a:solidFill>
              </a:defRPr>
            </a:pPr>
            <a:r>
              <a:t>Connected Through Faith: Spiritual and Historical Treasures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Indonesia is often dubbed the 'Land of a Thousand Temples,' with breathtaking sites like Borobudur and Prambanan.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The melding of Hindu, Buddhist, and Islamic influences creates a unique tapestry of spirituality.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Many local beliefs, such as animism, coexist harmoniously with major religions.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Historical landmarks narrate tales of ancient kingdoms and colonial pasts, shaping modern Indonesian identity.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The spiritual journey here is as diverse as its landscapes, inviting deeper reflections.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0000"/>
                </a:solidFill>
              </a:defRPr>
            </a:pPr>
            <a:r>
              <a:t>Conservation Challenges: Preserving Indonesia’s Natural Wonders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Indonesia faces critical issues like deforestation, endangering its unique biodiversity and indigenous communities.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Efforts to protect the unique marine ecosystems are underway, yet coral reefs remain at risk.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Community-based conservation strategies are empowering locals to protect their resources effectively.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International collaborations are vital in promoting sustainable tourism and ecological restoration.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Understanding and addressing these challenges can help ensure a thriving future for Indonesia's wonders.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