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2" r:id="rId4"/>
    <p:sldId id="270" r:id="rId5"/>
    <p:sldId id="276" r:id="rId6"/>
    <p:sldId id="277" r:id="rId7"/>
    <p:sldId id="281" r:id="rId8"/>
    <p:sldId id="284" r:id="rId9"/>
    <p:sldId id="282" r:id="rId10"/>
    <p:sldId id="259" r:id="rId11"/>
  </p:sldIdLst>
  <p:sldSz cx="12188825" cy="6858000"/>
  <p:notesSz cx="6858000" cy="9144000"/>
  <p:defaultTextStyle>
    <a:defPPr rtl="0"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2316" autoAdjust="0"/>
  </p:normalViewPr>
  <p:slideViewPr>
    <p:cSldViewPr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#1" qsCatId="simple" csTypeId="urn:microsoft.com/office/officeart/2005/8/colors/colorful1#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noProof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前端：</a:t>
          </a:r>
          <a:r>
            <a:rPr lang="en-US" altLang="zh-CN" noProof="0" smtClean="0">
              <a:latin typeface="微软雅黑" panose="020B0503020204020204" pitchFamily="34" charset="-122"/>
              <a:ea typeface="微软雅黑" panose="020B0503020204020204" pitchFamily="34" charset="-122"/>
            </a:rPr>
            <a:t>8080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CN" altLang="en-US" noProof="0" smtClean="0">
              <a:latin typeface="微软雅黑" panose="020B0503020204020204" pitchFamily="34" charset="-122"/>
              <a:ea typeface="微软雅黑" panose="020B0503020204020204" pitchFamily="34" charset="-122"/>
            </a:rPr>
            <a:t>图片服务器：</a:t>
          </a:r>
          <a:r>
            <a:rPr lang="en-US" altLang="zh-CN" noProof="0" smtClean="0">
              <a:latin typeface="微软雅黑" panose="020B0503020204020204" pitchFamily="34" charset="-122"/>
              <a:ea typeface="微软雅黑" panose="020B0503020204020204" pitchFamily="34" charset="-122"/>
            </a:rPr>
            <a:t>8000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CN" altLang="en-US" noProof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后台： </a:t>
          </a:r>
          <a:r>
            <a:rPr lang="en-US" altLang="zh-CN" noProof="0" smtClean="0">
              <a:latin typeface="微软雅黑" panose="020B0503020204020204" pitchFamily="34" charset="-122"/>
              <a:ea typeface="微软雅黑" panose="020B0503020204020204" pitchFamily="34" charset="-122"/>
            </a:rPr>
            <a:t>8080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Ang="108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 </a:t>
          </a:r>
          <a:r>
            <a:rPr lang="en-US" altLang="zh-CN" sz="4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2019/1/9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2019/1/9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6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92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40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8330" y="785794"/>
            <a:ext cx="5472608" cy="1296144"/>
          </a:xfrm>
        </p:spPr>
        <p:txBody>
          <a:bodyPr rtlCol="0"/>
          <a:lstStyle/>
          <a:p>
            <a:pPr algn="ctr" rtl="0"/>
            <a:r>
              <a:rPr lang="zh-CN" altLang="en-US" sz="7200" smtClean="0">
                <a:latin typeface="Salesforce Sans"/>
                <a:sym typeface="Salesforce Sans"/>
              </a:rPr>
              <a:t>机车资讯</a:t>
            </a:r>
            <a:endParaRPr lang="zh-CN" altLang="en-US" sz="7200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cap="none" smtClean="0">
                <a:latin typeface="Verdana" pitchFamily="34" charset="0"/>
                <a:cs typeface="Verdana" pitchFamily="34" charset="0"/>
                <a:sym typeface="Salesforce Sans"/>
              </a:rPr>
              <a:t>AutoOvO</a:t>
            </a:r>
            <a:endParaRPr lang="zh-CN" altLang="en-US" cap="none" dirty="0">
              <a:latin typeface="Verdana" pitchFamily="34" charset="0"/>
              <a:cs typeface="Verdana" pitchFamily="34" charset="0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69876" y="908720"/>
            <a:ext cx="8938472" cy="2764335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             </a:t>
            </a: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latin typeface="Salesforce Sans"/>
                <a:ea typeface="微软雅黑" panose="020B0503020204020204" pitchFamily="34" charset="-122"/>
                <a:sym typeface="Salesforce Sans"/>
              </a:rPr>
              <a:t>小组成员：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65190" y="1643050"/>
            <a:ext cx="10360501" cy="4462272"/>
          </a:xfrm>
        </p:spPr>
        <p:txBody>
          <a:bodyPr rtlCol="0"/>
          <a:lstStyle/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1      </a:t>
            </a:r>
            <a:r>
              <a:rPr lang="zh-CN" altLang="en-US" smtClean="0">
                <a:latin typeface="Salesforce Sans"/>
                <a:sym typeface="Salesforce Sans"/>
              </a:rPr>
              <a:t>葛云</a:t>
            </a:r>
            <a:r>
              <a:rPr lang="zh-CN" altLang="en-US" smtClean="0">
                <a:latin typeface="Salesforce Sans"/>
                <a:sym typeface="Salesforce Sans"/>
              </a:rPr>
              <a:t>浩  </a:t>
            </a:r>
            <a:r>
              <a:rPr lang="en-US" altLang="zh-CN" smtClean="0">
                <a:latin typeface="Salesforce Sans"/>
                <a:sym typeface="Salesforce Sans"/>
              </a:rPr>
              <a:t>201540704925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2      </a:t>
            </a:r>
            <a:r>
              <a:rPr lang="zh-CN" altLang="en-US" smtClean="0">
                <a:latin typeface="Salesforce Sans"/>
                <a:sym typeface="Salesforce Sans"/>
              </a:rPr>
              <a:t>吕</a:t>
            </a:r>
            <a:r>
              <a:rPr lang="zh-CN" altLang="en-US" smtClean="0">
                <a:latin typeface="Salesforce Sans"/>
                <a:sym typeface="Salesforce Sans"/>
              </a:rPr>
              <a:t>彤  </a:t>
            </a:r>
            <a:r>
              <a:rPr lang="en-US" altLang="zh-CN" smtClean="0">
                <a:latin typeface="Salesforce Sans"/>
                <a:sym typeface="Salesforce Sans"/>
              </a:rPr>
              <a:t>201540704788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3      </a:t>
            </a:r>
            <a:r>
              <a:rPr lang="zh-CN" altLang="en-US" smtClean="0">
                <a:latin typeface="Salesforce Sans"/>
                <a:ea typeface="微软雅黑" panose="020B0503020204020204" pitchFamily="34" charset="-122"/>
                <a:sym typeface="Salesforce Sans"/>
              </a:rPr>
              <a:t>王</a:t>
            </a:r>
            <a:r>
              <a:rPr lang="zh-CN" altLang="en-US" smtClean="0">
                <a:latin typeface="Salesforce Sans"/>
                <a:ea typeface="微软雅黑" panose="020B0503020204020204" pitchFamily="34" charset="-122"/>
                <a:sym typeface="Salesforce Sans"/>
              </a:rPr>
              <a:t>义  </a:t>
            </a:r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201540704909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smtClean="0">
                <a:latin typeface="Salesforce Sans"/>
                <a:sym typeface="Salesforce Sans"/>
              </a:rPr>
              <a:t>4      </a:t>
            </a:r>
            <a:r>
              <a:rPr lang="zh-CN" altLang="en-US" smtClean="0">
                <a:latin typeface="Salesforce Sans"/>
                <a:sym typeface="Salesforce Sans"/>
              </a:rPr>
              <a:t>王</a:t>
            </a:r>
            <a:r>
              <a:rPr lang="zh-CN" altLang="en-US" smtClean="0">
                <a:latin typeface="Salesforce Sans"/>
                <a:sym typeface="Salesforce Sans"/>
              </a:rPr>
              <a:t>超  </a:t>
            </a:r>
            <a:r>
              <a:rPr lang="en-US" altLang="zh-CN" smtClean="0">
                <a:latin typeface="Salesforce Sans"/>
                <a:sym typeface="Salesforce Sans"/>
              </a:rPr>
              <a:t>201540704295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379730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项目概</a:t>
            </a:r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述</a:t>
            </a:r>
            <a:r>
              <a:rPr lang="zh-CN" altLang="en-US" sz="480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：</a:t>
            </a:r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</a:br>
            <a:r>
              <a:rPr lang="en-US" altLang="zh-CN" sz="4800" smtClean="0">
                <a:sym typeface="Salesforce Sans"/>
              </a:rPr>
              <a:t/>
            </a:r>
            <a:br>
              <a:rPr lang="en-US" altLang="zh-CN" sz="4800" smtClean="0">
                <a:sym typeface="Salesforce Sans"/>
              </a:rPr>
            </a:br>
            <a:r>
              <a:rPr lang="zh-CN" altLang="en-US" sz="4800" smtClean="0">
                <a:sym typeface="Salesforce Sans"/>
              </a:rPr>
              <a:t>制作一个机车资讯网站，用户可以在此网站查看、发布、评论最新的机车资讯。</a:t>
            </a:r>
            <a: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/>
            </a:r>
            <a:br>
              <a:rPr lang="en-US" altLang="zh-CN" sz="480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</a:br>
            <a:r>
              <a:rPr lang="en-US" altLang="zh-CN" sz="4800" smtClean="0">
                <a:sym typeface="Salesforce Sans"/>
              </a:rPr>
              <a:t/>
            </a:r>
            <a:br>
              <a:rPr lang="en-US" altLang="zh-CN" sz="4800" smtClean="0">
                <a:sym typeface="Salesforce Sans"/>
              </a:rPr>
            </a:b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技</a:t>
            </a:r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术栈：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65107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前端：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marL="609600" lvl="2" indent="-304800">
              <a:spcBef>
                <a:spcPts val="1600"/>
              </a:spcBef>
              <a:buSzPct val="100000"/>
            </a:pPr>
            <a:r>
              <a:rPr lang="en-US" altLang="zh-CN" smtClean="0">
                <a:sym typeface="Salesforce Sans"/>
              </a:rPr>
              <a:t>VUE</a:t>
            </a:r>
            <a:r>
              <a:rPr lang="zh-CN" altLang="en-US" smtClean="0">
                <a:sym typeface="Salesforce Sans"/>
              </a:rPr>
              <a:t>、</a:t>
            </a:r>
            <a:r>
              <a:rPr lang="en-US" altLang="zh-CN" smtClean="0">
                <a:sym typeface="Salesforce Sans"/>
              </a:rPr>
              <a:t>elementUI</a:t>
            </a:r>
            <a:r>
              <a:rPr lang="zh-CN" altLang="en-US" smtClean="0">
                <a:sym typeface="Salesforce Sans"/>
              </a:rPr>
              <a:t>、</a:t>
            </a:r>
            <a:r>
              <a:rPr lang="en-US" altLang="zh-CN" smtClean="0">
                <a:sym typeface="Salesforce Sans"/>
              </a:rPr>
              <a:t>Axios</a:t>
            </a:r>
            <a:endParaRPr lang="en-US" altLang="zh-CN" smtClean="0">
              <a:sym typeface="Salesforce Sans"/>
            </a:endParaRPr>
          </a:p>
          <a:p>
            <a:pPr rtl="0"/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smtClean="0">
                <a:sym typeface="Salesforce Sans"/>
              </a:rPr>
              <a:t>后</a:t>
            </a:r>
            <a:r>
              <a:rPr lang="zh-CN" altLang="en-US" smtClean="0">
                <a:sym typeface="Salesforce Sans"/>
              </a:rPr>
              <a:t>端：</a:t>
            </a:r>
            <a:endParaRPr lang="en-US" altLang="zh-CN" smtClean="0">
              <a:sym typeface="Salesforce Sans"/>
            </a:endParaRPr>
          </a:p>
          <a:p>
            <a:pPr lvl="1"/>
            <a:r>
              <a:rPr lang="en-US" altLang="zh-CN" smtClean="0">
                <a:sym typeface="Salesforce Sans"/>
              </a:rPr>
              <a:t>Maven</a:t>
            </a:r>
            <a:r>
              <a:rPr lang="zh-CN" altLang="en-US" smtClean="0">
                <a:sym typeface="Salesforce Sans"/>
              </a:rPr>
              <a:t>、</a:t>
            </a:r>
            <a:r>
              <a:rPr lang="en-US" altLang="zh-CN" smtClean="0">
                <a:sym typeface="Salesforce Sans"/>
              </a:rPr>
              <a:t>SpringBoot</a:t>
            </a:r>
            <a:r>
              <a:rPr lang="zh-CN" altLang="en-US" smtClean="0">
                <a:sym typeface="Salesforce Sans"/>
              </a:rPr>
              <a:t>、</a:t>
            </a:r>
            <a:endParaRPr lang="en-US" altLang="zh-CN" smtClean="0">
              <a:sym typeface="Salesforce Sans"/>
            </a:endParaRPr>
          </a:p>
          <a:p>
            <a:pPr rtl="0">
              <a:buNone/>
            </a:pPr>
            <a:r>
              <a:rPr lang="en-US" altLang="zh-CN" smtClean="0">
                <a:sym typeface="Salesforce Sans"/>
              </a:rPr>
              <a:t>	   MyBatis</a:t>
            </a:r>
            <a:r>
              <a:rPr lang="zh-CN" altLang="en-US" smtClean="0">
                <a:sym typeface="Salesforce Sans"/>
              </a:rPr>
              <a:t>、</a:t>
            </a:r>
            <a:r>
              <a:rPr lang="en-US" altLang="zh-CN" smtClean="0">
                <a:sym typeface="Salesforce Sans"/>
              </a:rPr>
              <a:t>MySql</a:t>
            </a:r>
          </a:p>
          <a:p>
            <a:pPr rtl="0">
              <a:buNone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图片服务器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：</a:t>
            </a:r>
            <a:endParaRPr lang="en-US" altLang="zh-CN" smtClean="0">
              <a:sym typeface="Salesforce Sans"/>
            </a:endParaRPr>
          </a:p>
          <a:p>
            <a:pPr lvl="1"/>
            <a:r>
              <a:rPr lang="en-US" altLang="zh-CN" smtClean="0">
                <a:sym typeface="Salesforce Sans"/>
              </a:rPr>
              <a:t>Nginx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237552" y="2714620"/>
            <a:ext cx="1071570" cy="2357454"/>
            <a:chOff x="3826731" y="2569974"/>
            <a:chExt cx="870799" cy="870799"/>
          </a:xfrm>
        </p:grpSpPr>
        <p:sp>
          <p:nvSpPr>
            <p:cNvPr id="7" name="下箭头 6"/>
            <p:cNvSpPr/>
            <p:nvPr/>
          </p:nvSpPr>
          <p:spPr>
            <a:xfrm>
              <a:off x="3826731" y="2569974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下箭头 4"/>
            <p:cNvSpPr/>
            <p:nvPr/>
          </p:nvSpPr>
          <p:spPr>
            <a:xfrm>
              <a:off x="4022661" y="2569974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643182"/>
            <a:ext cx="12188824" cy="1187946"/>
          </a:xfrm>
        </p:spPr>
        <p:txBody>
          <a:bodyPr/>
          <a:lstStyle/>
          <a:p>
            <a:pPr algn="ctr"/>
            <a:r>
              <a:rPr lang="zh-CN" altLang="en-US" smtClean="0"/>
              <a:t>小组分工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 smtClean="0"/>
              <a:t>葛云浩：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2643182"/>
            <a:ext cx="7069519" cy="3529017"/>
          </a:xfrm>
        </p:spPr>
        <p:txBody>
          <a:bodyPr/>
          <a:lstStyle/>
          <a:p>
            <a:r>
              <a:rPr lang="zh-CN" altLang="en-US" smtClean="0"/>
              <a:t>页</a:t>
            </a:r>
            <a:r>
              <a:rPr lang="zh-CN" altLang="en-US" smtClean="0"/>
              <a:t>面布局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前端页面设计实现；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表单信息输入项的格式验证；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运用技术：</a:t>
            </a:r>
            <a:r>
              <a:rPr lang="en-US" altLang="zh-CN" smtClean="0"/>
              <a:t>VUE</a:t>
            </a:r>
            <a:r>
              <a:rPr lang="zh-CN" altLang="en-US" smtClean="0"/>
              <a:t>、</a:t>
            </a:r>
            <a:r>
              <a:rPr lang="en-US" altLang="zh-CN" smtClean="0">
                <a:sym typeface="Salesforce Sans"/>
              </a:rPr>
              <a:t> </a:t>
            </a:r>
            <a:r>
              <a:rPr lang="en-US" altLang="zh-CN" cap="none" smtClean="0">
                <a:sym typeface="Salesforce Sans"/>
              </a:rPr>
              <a:t>Element</a:t>
            </a:r>
            <a:r>
              <a:rPr lang="en-US" altLang="zh-CN" smtClean="0">
                <a:sym typeface="Salesforce Sans"/>
              </a:rPr>
              <a:t>UI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 smtClean="0"/>
              <a:t>王义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2643182"/>
            <a:ext cx="7069519" cy="3529017"/>
          </a:xfrm>
        </p:spPr>
        <p:txBody>
          <a:bodyPr/>
          <a:lstStyle/>
          <a:p>
            <a:r>
              <a:rPr lang="zh-CN" altLang="en-US" smtClean="0"/>
              <a:t>注</a:t>
            </a:r>
            <a:r>
              <a:rPr lang="zh-CN" altLang="en-US" smtClean="0"/>
              <a:t>册登录逻辑的实现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个</a:t>
            </a:r>
            <a:r>
              <a:rPr lang="zh-CN" altLang="en-US" smtClean="0"/>
              <a:t>人信息修改逻辑的实现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运用技术：</a:t>
            </a:r>
            <a:r>
              <a:rPr lang="en-US" altLang="zh-CN" cap="none" smtClean="0"/>
              <a:t>SpringBoot</a:t>
            </a:r>
            <a:r>
              <a:rPr lang="zh-CN" altLang="en-US" cap="none" smtClean="0"/>
              <a:t>、</a:t>
            </a:r>
            <a:r>
              <a:rPr lang="en-US" altLang="zh-CN" cap="none" smtClean="0"/>
              <a:t>MyBatis</a:t>
            </a:r>
            <a:r>
              <a:rPr lang="zh-CN" altLang="en-US" cap="none" smtClean="0"/>
              <a:t>、</a:t>
            </a:r>
            <a:r>
              <a:rPr lang="en-US" altLang="zh-CN" cap="none" smtClean="0"/>
              <a:t>MySQL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 smtClean="0"/>
              <a:t>王超：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2143116"/>
            <a:ext cx="7069519" cy="4029083"/>
          </a:xfrm>
        </p:spPr>
        <p:txBody>
          <a:bodyPr>
            <a:normAutofit/>
          </a:bodyPr>
          <a:lstStyle/>
          <a:p>
            <a:r>
              <a:rPr lang="zh-CN" altLang="en-US" smtClean="0"/>
              <a:t>资</a:t>
            </a:r>
            <a:r>
              <a:rPr lang="zh-CN" altLang="en-US" smtClean="0"/>
              <a:t>讯发布逻辑的实现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评</a:t>
            </a:r>
            <a:r>
              <a:rPr lang="zh-CN" altLang="en-US" smtClean="0"/>
              <a:t>论发表逻辑的实现</a:t>
            </a:r>
            <a:r>
              <a:rPr lang="zh-CN" altLang="en-US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收藏资讯逻辑的实现；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运用技术：</a:t>
            </a:r>
            <a:r>
              <a:rPr lang="en-US" altLang="zh-CN" cap="none" smtClean="0"/>
              <a:t>SpringBoot</a:t>
            </a:r>
            <a:r>
              <a:rPr lang="zh-CN" altLang="en-US" cap="none" smtClean="0"/>
              <a:t>、</a:t>
            </a:r>
            <a:r>
              <a:rPr lang="en-US" altLang="zh-CN" cap="none" smtClean="0"/>
              <a:t>MyBatis</a:t>
            </a:r>
            <a:r>
              <a:rPr lang="zh-CN" altLang="en-US" cap="none" smtClean="0"/>
              <a:t>、</a:t>
            </a:r>
            <a:r>
              <a:rPr lang="en-US" altLang="zh-CN" cap="none" smtClean="0"/>
              <a:t>MySQL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 smtClean="0"/>
              <a:t>吕彤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818" y="2357430"/>
            <a:ext cx="7069519" cy="3714776"/>
          </a:xfrm>
        </p:spPr>
        <p:txBody>
          <a:bodyPr>
            <a:normAutofit fontScale="92500"/>
          </a:bodyPr>
          <a:lstStyle/>
          <a:p>
            <a:endParaRPr lang="en-US" altLang="zh-CN" smtClean="0"/>
          </a:p>
          <a:p>
            <a:r>
              <a:rPr lang="zh-CN" altLang="en-US" smtClean="0"/>
              <a:t>搭建项目框架；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资讯查询评论收藏以及点击数处理；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通</a:t>
            </a:r>
            <a:r>
              <a:rPr lang="zh-CN" altLang="en-US" cap="none" smtClean="0"/>
              <a:t>过</a:t>
            </a:r>
            <a:r>
              <a:rPr lang="en-US" altLang="zh-CN" cap="none" smtClean="0"/>
              <a:t>Axios</a:t>
            </a:r>
            <a:r>
              <a:rPr lang="zh-CN" altLang="en-US" cap="none" smtClean="0"/>
              <a:t>调用后台接口并渲染</a:t>
            </a:r>
            <a:r>
              <a:rPr lang="zh-CN" altLang="en-US" cap="none" smtClean="0"/>
              <a:t>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运用技术：</a:t>
            </a:r>
            <a:r>
              <a:rPr lang="en-US" altLang="zh-CN" smtClean="0"/>
              <a:t>VUE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en-US" altLang="zh-CN" cap="none" smtClean="0"/>
              <a:t>lement</a:t>
            </a:r>
            <a:r>
              <a:rPr lang="en-US" altLang="zh-CN" smtClean="0"/>
              <a:t>ui</a:t>
            </a:r>
            <a:r>
              <a:rPr lang="zh-CN" altLang="en-US" smtClean="0"/>
              <a:t>、</a:t>
            </a:r>
            <a:r>
              <a:rPr lang="en-US" altLang="zh-CN" smtClean="0"/>
              <a:t>Maven</a:t>
            </a:r>
            <a:r>
              <a:rPr lang="zh-CN" altLang="en-US" smtClean="0"/>
              <a:t>、</a:t>
            </a:r>
            <a:r>
              <a:rPr lang="en-US" altLang="zh-CN" smtClean="0"/>
              <a:t>s</a:t>
            </a:r>
            <a:r>
              <a:rPr lang="en-US" altLang="zh-CN" cap="none" smtClean="0"/>
              <a:t>pring</a:t>
            </a:r>
            <a:r>
              <a:rPr lang="en-US" altLang="zh-CN" smtClean="0"/>
              <a:t>b</a:t>
            </a:r>
            <a:r>
              <a:rPr lang="en-US" altLang="zh-CN" cap="none" smtClean="0"/>
              <a:t>oot</a:t>
            </a:r>
            <a:r>
              <a:rPr lang="zh-CN" altLang="en-US" cap="none" smtClean="0"/>
              <a:t>、</a:t>
            </a:r>
            <a:r>
              <a:rPr lang="en-US" altLang="zh-CN" cap="none" smtClean="0"/>
              <a:t>MyBatis</a:t>
            </a:r>
            <a:r>
              <a:rPr lang="zh-CN" altLang="en-US" cap="none" smtClean="0"/>
              <a:t>、</a:t>
            </a:r>
            <a:r>
              <a:rPr lang="en-US" altLang="zh-CN" cap="none" smtClean="0"/>
              <a:t>MySQL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69</TotalTime>
  <Words>252</Words>
  <Application>Microsoft Office PowerPoint</Application>
  <PresentationFormat>自定义</PresentationFormat>
  <Paragraphs>63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技术 16x9</vt:lpstr>
      <vt:lpstr>机车资讯</vt:lpstr>
      <vt:lpstr>小组成员：</vt:lpstr>
      <vt:lpstr>项目概述：  制作一个机车资讯网站，用户可以在此网站查看、发布、评论最新的机车资讯。  </vt:lpstr>
      <vt:lpstr>技术栈：</vt:lpstr>
      <vt:lpstr>小组分工</vt:lpstr>
      <vt:lpstr>葛云浩：</vt:lpstr>
      <vt:lpstr>王义：</vt:lpstr>
      <vt:lpstr>王超：</vt:lpstr>
      <vt:lpstr>吕彤：</vt:lpstr>
      <vt:lpstr>             谢谢观看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摩托咨询</dc:title>
  <dc:creator>xueying chai</dc:creator>
  <cp:lastModifiedBy>dreamsummit</cp:lastModifiedBy>
  <cp:revision>17</cp:revision>
  <dcterms:created xsi:type="dcterms:W3CDTF">2019-01-08T07:49:00Z</dcterms:created>
  <dcterms:modified xsi:type="dcterms:W3CDTF">2019-01-09T14:30:25Z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2052-11.1.0.8214</vt:lpwstr>
  </property>
</Properties>
</file>