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2" r:id="rId4"/>
    <p:sldId id="270" r:id="rId5"/>
    <p:sldId id="276" r:id="rId6"/>
    <p:sldId id="277" r:id="rId7"/>
    <p:sldId id="281" r:id="rId8"/>
    <p:sldId id="284" r:id="rId9"/>
    <p:sldId id="282" r:id="rId10"/>
    <p:sldId id="259" r:id="rId11"/>
  </p:sldIdLst>
  <p:sldSz cx="12188825" cy="6858000"/>
  <p:notesSz cx="6858000" cy="9144000"/>
  <p:defaultTextStyle>
    <a:defPPr rtl="0">
      <a:defRPr lang="en-US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316" autoAdjust="0"/>
  </p:normalViewPr>
  <p:slideViewPr>
    <p:cSldViewPr>
      <p:cViewPr varScale="1">
        <p:scale>
          <a:sx n="86" d="100"/>
          <a:sy n="86" d="100"/>
        </p:scale>
        <p:origin x="562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#1" qsCatId="simple" csTypeId="urn:microsoft.com/office/officeart/2005/8/colors/colorful1#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CN" altLang="en-US" noProof="0">
              <a:latin typeface="微软雅黑" panose="020B0503020204020204" pitchFamily="34" charset="-122"/>
              <a:ea typeface="微软雅黑" panose="020B0503020204020204" pitchFamily="34" charset="-122"/>
            </a:rPr>
            <a:t>前端：</a:t>
          </a:r>
          <a:r>
            <a:rPr lang="en-US" altLang="zh-CN" noProof="0">
              <a:latin typeface="微软雅黑" panose="020B0503020204020204" pitchFamily="34" charset="-122"/>
              <a:ea typeface="微软雅黑" panose="020B0503020204020204" pitchFamily="34" charset="-122"/>
            </a:rPr>
            <a:t>8080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CN" altLang="en-US" noProof="0">
              <a:latin typeface="微软雅黑" panose="020B0503020204020204" pitchFamily="34" charset="-122"/>
              <a:ea typeface="微软雅黑" panose="020B0503020204020204" pitchFamily="34" charset="-122"/>
            </a:rPr>
            <a:t>图片服务器：</a:t>
          </a:r>
          <a:r>
            <a:rPr lang="en-US" altLang="zh-CN" noProof="0">
              <a:latin typeface="微软雅黑" panose="020B0503020204020204" pitchFamily="34" charset="-122"/>
              <a:ea typeface="微软雅黑" panose="020B0503020204020204" pitchFamily="34" charset="-122"/>
            </a:rPr>
            <a:t>8000</a:t>
          </a:r>
          <a:endParaRPr lang="en-US" altLang="zh-CN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后台： </a:t>
          </a:r>
          <a:r>
            <a: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8088</a:t>
          </a:r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 custAng="10800000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noProof="0">
              <a:latin typeface="微软雅黑" panose="020B0503020204020204" pitchFamily="34" charset="-122"/>
              <a:ea typeface="微软雅黑" panose="020B0503020204020204" pitchFamily="34" charset="-122"/>
            </a:rPr>
            <a:t>前端：</a:t>
          </a:r>
          <a:r>
            <a:rPr lang="en-US" altLang="zh-CN" sz="2600" kern="1200" noProof="0">
              <a:latin typeface="微软雅黑" panose="020B0503020204020204" pitchFamily="34" charset="-122"/>
              <a:ea typeface="微软雅黑" panose="020B0503020204020204" pitchFamily="34" charset="-122"/>
            </a:rPr>
            <a:t>8080</a:t>
          </a:r>
          <a:endParaRPr lang="en-US" altLang="zh-CN" sz="2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noProof="0">
              <a:latin typeface="微软雅黑" panose="020B0503020204020204" pitchFamily="34" charset="-122"/>
              <a:ea typeface="微软雅黑" panose="020B0503020204020204" pitchFamily="34" charset="-122"/>
            </a:rPr>
            <a:t>图片服务器：</a:t>
          </a:r>
          <a:r>
            <a:rPr lang="en-US" altLang="zh-CN" sz="2600" kern="1200" noProof="0">
              <a:latin typeface="微软雅黑" panose="020B0503020204020204" pitchFamily="34" charset="-122"/>
              <a:ea typeface="微软雅黑" panose="020B0503020204020204" pitchFamily="34" charset="-122"/>
            </a:rPr>
            <a:t>8000</a:t>
          </a:r>
          <a:endParaRPr lang="en-US" altLang="zh-CN" sz="2600" kern="1200" noProof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后台： </a:t>
          </a:r>
          <a:r>
            <a:rPr lang="en-US" altLang="zh-CN" sz="2600" kern="1200" noProof="0" dirty="0">
              <a:latin typeface="微软雅黑" panose="020B0503020204020204" pitchFamily="34" charset="-122"/>
              <a:ea typeface="微软雅黑" panose="020B0503020204020204" pitchFamily="34" charset="-122"/>
            </a:rPr>
            <a:t>8088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 rot="10800000"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785497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E4EB07-F0BE-46FF-840B-C8E3CE9E872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2019/5/25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165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765" algn="l" defTabSz="1218565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3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3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基线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4115481 h 4115481"/>
                <a:gd name="connsiteX1-9" fmla="*/ 612775 w 612775"/>
                <a:gd name="connsiteY1-10" fmla="*/ 3180443 h 4115481"/>
                <a:gd name="connsiteX2-11" fmla="*/ 612775 w 612775"/>
                <a:gd name="connsiteY2-12" fmla="*/ 0 h 41154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(F)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  <a:gd name="connsiteX0-33" fmla="*/ 0 w 410751"/>
                <a:gd name="connsiteY0-34" fmla="*/ 3614170 h 3614170"/>
                <a:gd name="connsiteX1-35" fmla="*/ 410751 w 410751"/>
                <a:gd name="connsiteY1-36" fmla="*/ 2990994 h 3614170"/>
                <a:gd name="connsiteX2-37" fmla="*/ 405947 w 410751"/>
                <a:gd name="connsiteY2-38" fmla="*/ 0 h 3614170"/>
                <a:gd name="connsiteX0-39" fmla="*/ 0 w 410751"/>
                <a:gd name="connsiteY0-40" fmla="*/ 3621427 h 3621427"/>
                <a:gd name="connsiteX1-41" fmla="*/ 410751 w 410751"/>
                <a:gd name="connsiteY1-42" fmla="*/ 2998251 h 3621427"/>
                <a:gd name="connsiteX2-43" fmla="*/ 405947 w 410751"/>
                <a:gd name="connsiteY2-44" fmla="*/ 0 h 36214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  <a:gd name="connsiteX0-33" fmla="*/ 0 w 241768"/>
                <a:gd name="connsiteY0-34" fmla="*/ 3179761 h 3179761"/>
                <a:gd name="connsiteX1-35" fmla="*/ 238919 w 241768"/>
                <a:gd name="connsiteY1-36" fmla="*/ 2819370 h 3179761"/>
                <a:gd name="connsiteX2-37" fmla="*/ 241754 w 241768"/>
                <a:gd name="connsiteY2-38" fmla="*/ 0 h 31797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接连接符​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​​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600" indent="0" algn="l" rtl="0">
              <a:buNone/>
              <a:defRPr sz="2700" b="1"/>
            </a:lvl2pPr>
            <a:lvl3pPr marL="1219200" indent="0" algn="l" rtl="0">
              <a:buNone/>
              <a:defRPr sz="2400" b="1"/>
            </a:lvl3pPr>
            <a:lvl4pPr marL="1828165" indent="0" algn="l" rtl="0">
              <a:buNone/>
              <a:defRPr sz="2100" b="1"/>
            </a:lvl4pPr>
            <a:lvl5pPr marL="2437765" indent="0" algn="l" rtl="0">
              <a:buNone/>
              <a:defRPr sz="2100" b="1"/>
            </a:lvl5pPr>
            <a:lvl6pPr marL="3047365" indent="0" algn="l" rtl="0">
              <a:buNone/>
              <a:defRPr sz="2100" b="1"/>
            </a:lvl6pPr>
            <a:lvl7pPr marL="3656965" indent="0" algn="l" rtl="0">
              <a:buNone/>
              <a:defRPr sz="2100" b="1"/>
            </a:lvl7pPr>
            <a:lvl8pPr marL="4266565" indent="0" algn="l" rtl="0">
              <a:buNone/>
              <a:defRPr sz="2100" b="1"/>
            </a:lvl8pPr>
            <a:lvl9pPr marL="4876165" indent="0" algn="l" rtl="0">
              <a:buNone/>
              <a:defRPr sz="21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600" indent="0" algn="l" rtl="0">
              <a:buNone/>
              <a:defRPr sz="1600"/>
            </a:lvl2pPr>
            <a:lvl3pPr marL="1219200" indent="0" algn="l" rtl="0">
              <a:buNone/>
              <a:defRPr sz="1300"/>
            </a:lvl3pPr>
            <a:lvl4pPr marL="1828165" indent="0" algn="l" rtl="0">
              <a:buNone/>
              <a:defRPr sz="1200"/>
            </a:lvl4pPr>
            <a:lvl5pPr marL="2437765" indent="0" algn="l" rtl="0">
              <a:buNone/>
              <a:defRPr sz="1200"/>
            </a:lvl5pPr>
            <a:lvl6pPr marL="3047365" indent="0" algn="l" rtl="0">
              <a:buNone/>
              <a:defRPr sz="1200"/>
            </a:lvl6pPr>
            <a:lvl7pPr marL="3656965" indent="0" algn="l" rtl="0">
              <a:buNone/>
              <a:defRPr sz="1200"/>
            </a:lvl7pPr>
            <a:lvl8pPr marL="4266565" indent="0" algn="l" rtl="0">
              <a:buNone/>
              <a:defRPr sz="1200"/>
            </a:lvl8pPr>
            <a:lvl9pPr marL="4876165" indent="0" algn="l" rtl="0">
              <a:buNone/>
              <a:defRPr sz="12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600" indent="0" algn="l" rtl="0">
              <a:buNone/>
              <a:defRPr sz="3700"/>
            </a:lvl2pPr>
            <a:lvl3pPr marL="1219200" indent="0" algn="l" rtl="0">
              <a:buNone/>
              <a:defRPr sz="3200"/>
            </a:lvl3pPr>
            <a:lvl4pPr marL="1828165" indent="0" algn="l" rtl="0">
              <a:buNone/>
              <a:defRPr sz="2700"/>
            </a:lvl4pPr>
            <a:lvl5pPr marL="2437765" indent="0" algn="l" rtl="0">
              <a:buNone/>
              <a:defRPr sz="2700"/>
            </a:lvl5pPr>
            <a:lvl6pPr marL="3047365" indent="0" algn="l" rtl="0">
              <a:buNone/>
              <a:defRPr sz="2700"/>
            </a:lvl6pPr>
            <a:lvl7pPr marL="3656965" indent="0" algn="l" rtl="0">
              <a:buNone/>
              <a:defRPr sz="2700"/>
            </a:lvl7pPr>
            <a:lvl8pPr marL="4266565" indent="0" algn="l" rtl="0">
              <a:buNone/>
              <a:defRPr sz="2700"/>
            </a:lvl8pPr>
            <a:lvl9pPr marL="4876165" indent="0" algn="l" rtl="0">
              <a:buNone/>
              <a:defRPr sz="27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n-US" altLang="zh-CN" smtClean="0"/>
              <a:pPr rtl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(F)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202024 w 612775"/>
                <a:gd name="connsiteY1-10" fmla="*/ 3607676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410751"/>
                <a:gd name="connsiteY0-14" fmla="*/ 3607676 h 3607676"/>
                <a:gd name="connsiteX1-15" fmla="*/ 410751 w 410751"/>
                <a:gd name="connsiteY1-16" fmla="*/ 2984500 h 3607676"/>
                <a:gd name="connsiteX2-17" fmla="*/ 410751 w 410751"/>
                <a:gd name="connsiteY2-18" fmla="*/ 0 h 3607676"/>
                <a:gd name="connsiteX0-19" fmla="*/ 0 w 410751"/>
                <a:gd name="connsiteY0-20" fmla="*/ 3607676 h 3607676"/>
                <a:gd name="connsiteX1-21" fmla="*/ 410751 w 410751"/>
                <a:gd name="connsiteY1-22" fmla="*/ 2984500 h 3607676"/>
                <a:gd name="connsiteX2-23" fmla="*/ 409575 w 410751"/>
                <a:gd name="connsiteY2-24" fmla="*/ 185820 h 3607676"/>
                <a:gd name="connsiteX3-25" fmla="*/ 410751 w 410751"/>
                <a:gd name="connsiteY3-26" fmla="*/ 0 h 3607676"/>
                <a:gd name="connsiteX0-27" fmla="*/ 0 w 410751"/>
                <a:gd name="connsiteY0-28" fmla="*/ 3421856 h 3421856"/>
                <a:gd name="connsiteX1-29" fmla="*/ 410751 w 410751"/>
                <a:gd name="connsiteY1-30" fmla="*/ 2798680 h 3421856"/>
                <a:gd name="connsiteX2-31" fmla="*/ 409575 w 410751"/>
                <a:gd name="connsiteY2-32" fmla="*/ 0 h 34218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(F)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-1" fmla="*/ 0 w 612775"/>
                <a:gd name="connsiteY0-2" fmla="*/ 3919538 h 3919538"/>
                <a:gd name="connsiteX1-3" fmla="*/ 612775 w 612775"/>
                <a:gd name="connsiteY1-4" fmla="*/ 2984500 h 3919538"/>
                <a:gd name="connsiteX2-5" fmla="*/ 612775 w 612775"/>
                <a:gd name="connsiteY2-6" fmla="*/ 0 h 3919538"/>
                <a:gd name="connsiteX0-7" fmla="*/ 0 w 612775"/>
                <a:gd name="connsiteY0-8" fmla="*/ 3919538 h 3919538"/>
                <a:gd name="connsiteX1-9" fmla="*/ 373856 w 612775"/>
                <a:gd name="connsiteY1-10" fmla="*/ 3344891 h 3919538"/>
                <a:gd name="connsiteX2-11" fmla="*/ 612775 w 612775"/>
                <a:gd name="connsiteY2-12" fmla="*/ 2984500 h 3919538"/>
                <a:gd name="connsiteX3" fmla="*/ 612775 w 612775"/>
                <a:gd name="connsiteY3" fmla="*/ 0 h 3919538"/>
                <a:gd name="connsiteX0-13" fmla="*/ 0 w 238919"/>
                <a:gd name="connsiteY0-14" fmla="*/ 3344891 h 3344891"/>
                <a:gd name="connsiteX1-15" fmla="*/ 238919 w 238919"/>
                <a:gd name="connsiteY1-16" fmla="*/ 2984500 h 3344891"/>
                <a:gd name="connsiteX2-17" fmla="*/ 238919 w 238919"/>
                <a:gd name="connsiteY2-18" fmla="*/ 0 h 3344891"/>
                <a:gd name="connsiteX0-19" fmla="*/ 0 w 238919"/>
                <a:gd name="connsiteY0-20" fmla="*/ 3344891 h 3344891"/>
                <a:gd name="connsiteX1-21" fmla="*/ 238919 w 238919"/>
                <a:gd name="connsiteY1-22" fmla="*/ 2984500 h 3344891"/>
                <a:gd name="connsiteX2-23" fmla="*/ 238125 w 238919"/>
                <a:gd name="connsiteY2-24" fmla="*/ 368330 h 3344891"/>
                <a:gd name="connsiteX3-25" fmla="*/ 238919 w 238919"/>
                <a:gd name="connsiteY3-26" fmla="*/ 0 h 3344891"/>
                <a:gd name="connsiteX0-27" fmla="*/ 0 w 238919"/>
                <a:gd name="connsiteY0-28" fmla="*/ 2976561 h 2976561"/>
                <a:gd name="connsiteX1-29" fmla="*/ 238919 w 238919"/>
                <a:gd name="connsiteY1-30" fmla="*/ 2616170 h 2976561"/>
                <a:gd name="connsiteX2-31" fmla="*/ 238125 w 238919"/>
                <a:gd name="connsiteY2-32" fmla="*/ 0 h 297656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dirty="0"/>
              <a:t>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0F08F57-8AF4-4192-8C0E-F86A12100C7B}" type="datetime1">
              <a:rPr lang="zh-CN" altLang="en-US" smtClean="0"/>
              <a:pPr/>
              <a:t>2019/5/25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6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92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4000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8330" y="785794"/>
            <a:ext cx="5472608" cy="1296144"/>
          </a:xfrm>
        </p:spPr>
        <p:txBody>
          <a:bodyPr rtlCol="0"/>
          <a:lstStyle/>
          <a:p>
            <a:pPr algn="ctr" rtl="0"/>
            <a:r>
              <a:rPr lang="zh-CN" altLang="en-US" sz="7200">
                <a:latin typeface="Salesforce Sans"/>
                <a:sym typeface="Salesforce Sans"/>
              </a:rPr>
              <a:t>机车资讯</a:t>
            </a:r>
            <a:endParaRPr lang="zh-CN" altLang="en-US" sz="7200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altLang="zh-CN" cap="none">
                <a:latin typeface="Verdana" pitchFamily="34" charset="0"/>
                <a:cs typeface="Verdana" pitchFamily="34" charset="0"/>
                <a:sym typeface="Salesforce Sans"/>
              </a:rPr>
              <a:t>AutoOvO</a:t>
            </a:r>
            <a:endParaRPr lang="zh-CN" altLang="en-US" cap="none" dirty="0">
              <a:latin typeface="Verdana" pitchFamily="34" charset="0"/>
              <a:cs typeface="Verdana" pitchFamily="34" charset="0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69876" y="908720"/>
            <a:ext cx="8938472" cy="2764335"/>
          </a:xfrm>
        </p:spPr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             </a:t>
            </a: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latin typeface="Salesforce Sans"/>
                <a:ea typeface="微软雅黑" panose="020B0503020204020204" pitchFamily="34" charset="-122"/>
                <a:sym typeface="Salesforce Sans"/>
              </a:rPr>
              <a:t>小组成员：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65190" y="1643050"/>
            <a:ext cx="10360501" cy="4462272"/>
          </a:xfrm>
        </p:spPr>
        <p:txBody>
          <a:bodyPr rtlCol="0"/>
          <a:lstStyle/>
          <a:p>
            <a:pPr rtl="0"/>
            <a:r>
              <a:rPr lang="en-US" altLang="zh-CN">
                <a:latin typeface="Salesforce Sans"/>
                <a:ea typeface="微软雅黑" panose="020B0503020204020204" pitchFamily="34" charset="-122"/>
                <a:sym typeface="Salesforce Sans"/>
              </a:rPr>
              <a:t>1      </a:t>
            </a:r>
            <a:r>
              <a:rPr lang="zh-CN" altLang="en-US">
                <a:latin typeface="Salesforce Sans"/>
                <a:sym typeface="Salesforce Sans"/>
              </a:rPr>
              <a:t>葛云浩  </a:t>
            </a:r>
            <a:r>
              <a:rPr lang="en-US" altLang="zh-CN">
                <a:latin typeface="Salesforce Sans"/>
                <a:sym typeface="Salesforce Sans"/>
              </a:rPr>
              <a:t>201540704925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>
                <a:latin typeface="Salesforce Sans"/>
                <a:ea typeface="微软雅黑" panose="020B0503020204020204" pitchFamily="34" charset="-122"/>
                <a:sym typeface="Salesforce Sans"/>
              </a:rPr>
              <a:t>2      </a:t>
            </a:r>
            <a:r>
              <a:rPr lang="zh-CN" altLang="en-US">
                <a:latin typeface="Salesforce Sans"/>
                <a:sym typeface="Salesforce Sans"/>
              </a:rPr>
              <a:t>吕彤  </a:t>
            </a:r>
            <a:r>
              <a:rPr lang="en-US" altLang="zh-CN">
                <a:latin typeface="Salesforce Sans"/>
                <a:sym typeface="Salesforce Sans"/>
              </a:rPr>
              <a:t>201540704788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>
                <a:latin typeface="Salesforce Sans"/>
                <a:ea typeface="微软雅黑" panose="020B0503020204020204" pitchFamily="34" charset="-122"/>
                <a:sym typeface="Salesforce Sans"/>
              </a:rPr>
              <a:t>3      </a:t>
            </a:r>
            <a:r>
              <a:rPr lang="zh-CN" altLang="en-US">
                <a:latin typeface="Salesforce Sans"/>
                <a:ea typeface="微软雅黑" panose="020B0503020204020204" pitchFamily="34" charset="-122"/>
                <a:sym typeface="Salesforce Sans"/>
              </a:rPr>
              <a:t>王义  </a:t>
            </a:r>
            <a:r>
              <a:rPr lang="en-US" altLang="zh-CN">
                <a:latin typeface="Salesforce Sans"/>
                <a:ea typeface="微软雅黑" panose="020B0503020204020204" pitchFamily="34" charset="-122"/>
                <a:sym typeface="Salesforce Sans"/>
              </a:rPr>
              <a:t>201540704909</a:t>
            </a:r>
            <a:endParaRPr lang="en-US" altLang="zh-CN" dirty="0">
              <a:latin typeface="Salesforce Sans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en-US" altLang="zh-CN">
                <a:latin typeface="Salesforce Sans"/>
                <a:sym typeface="Salesforce Sans"/>
              </a:rPr>
              <a:t>4      </a:t>
            </a:r>
            <a:r>
              <a:rPr lang="zh-CN" altLang="en-US">
                <a:latin typeface="Salesforce Sans"/>
                <a:sym typeface="Salesforce Sans"/>
              </a:rPr>
              <a:t>王超  </a:t>
            </a:r>
            <a:r>
              <a:rPr lang="en-US" altLang="zh-CN">
                <a:latin typeface="Salesforce Sans"/>
                <a:sym typeface="Salesforce Sans"/>
              </a:rPr>
              <a:t>201540704295</a:t>
            </a:r>
            <a:endParaRPr lang="zh-CN" altLang="en-US" dirty="0">
              <a:latin typeface="Salesforce Sans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379730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项目概</a:t>
            </a:r>
            <a:r>
              <a: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述：</a:t>
            </a:r>
            <a:br>
              <a:rPr lang="en-US" altLang="zh-CN" sz="480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</a:br>
            <a:br>
              <a:rPr lang="en-US" altLang="zh-CN" sz="4800">
                <a:sym typeface="Salesforce Sans"/>
              </a:rPr>
            </a:br>
            <a:r>
              <a:rPr lang="zh-CN" altLang="en-US" sz="4800">
                <a:sym typeface="Salesforce Sans"/>
              </a:rPr>
              <a:t>制作一个机车资讯网站，用户可以在此网站查看、发布、评论最新的机车资讯。</a:t>
            </a:r>
            <a:br>
              <a:rPr lang="en-US" altLang="zh-CN" sz="480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</a:br>
            <a:br>
              <a:rPr lang="en-US" altLang="zh-CN" sz="4800">
                <a:sym typeface="Salesforce Sans"/>
              </a:rPr>
            </a:b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技术栈：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65107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前端：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marL="609600" lvl="2" indent="-304800">
              <a:spcBef>
                <a:spcPts val="1600"/>
              </a:spcBef>
              <a:buSzPct val="100000"/>
            </a:pPr>
            <a:r>
              <a:rPr lang="en-US" altLang="zh-CN">
                <a:sym typeface="Salesforce Sans"/>
              </a:rPr>
              <a:t>VUE</a:t>
            </a:r>
            <a:r>
              <a:rPr lang="zh-CN" altLang="en-US">
                <a:sym typeface="Salesforce Sans"/>
              </a:rPr>
              <a:t>、</a:t>
            </a:r>
            <a:r>
              <a:rPr lang="en-US" altLang="zh-CN">
                <a:sym typeface="Salesforce Sans"/>
              </a:rPr>
              <a:t>elementUI</a:t>
            </a:r>
            <a:r>
              <a:rPr lang="zh-CN" altLang="en-US">
                <a:sym typeface="Salesforce Sans"/>
              </a:rPr>
              <a:t>、</a:t>
            </a:r>
            <a:r>
              <a:rPr lang="en-US" altLang="zh-CN">
                <a:sym typeface="Salesforce Sans"/>
              </a:rPr>
              <a:t>Axios</a:t>
            </a:r>
          </a:p>
          <a:p>
            <a:pPr rtl="0"/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>
                <a:sym typeface="Salesforce Sans"/>
              </a:rPr>
              <a:t>后端：</a:t>
            </a:r>
            <a:endParaRPr lang="en-US" altLang="zh-CN">
              <a:sym typeface="Salesforce Sans"/>
            </a:endParaRPr>
          </a:p>
          <a:p>
            <a:pPr lvl="1"/>
            <a:r>
              <a:rPr lang="en-US" altLang="zh-CN">
                <a:sym typeface="Salesforce Sans"/>
              </a:rPr>
              <a:t>Maven</a:t>
            </a:r>
            <a:r>
              <a:rPr lang="zh-CN" altLang="en-US">
                <a:sym typeface="Salesforce Sans"/>
              </a:rPr>
              <a:t>、</a:t>
            </a:r>
            <a:r>
              <a:rPr lang="en-US" altLang="zh-CN">
                <a:sym typeface="Salesforce Sans"/>
              </a:rPr>
              <a:t>SpringBoot</a:t>
            </a:r>
            <a:r>
              <a:rPr lang="zh-CN" altLang="en-US">
                <a:sym typeface="Salesforce Sans"/>
              </a:rPr>
              <a:t>、</a:t>
            </a:r>
            <a:endParaRPr lang="en-US" altLang="zh-CN">
              <a:sym typeface="Salesforce Sans"/>
            </a:endParaRPr>
          </a:p>
          <a:p>
            <a:pPr rtl="0">
              <a:buNone/>
            </a:pPr>
            <a:r>
              <a:rPr lang="en-US" altLang="zh-CN">
                <a:sym typeface="Salesforce Sans"/>
              </a:rPr>
              <a:t>	   MyBatis</a:t>
            </a:r>
            <a:r>
              <a:rPr lang="zh-CN" altLang="en-US">
                <a:sym typeface="Salesforce Sans"/>
              </a:rPr>
              <a:t>、</a:t>
            </a:r>
            <a:r>
              <a:rPr lang="en-US" altLang="zh-CN">
                <a:sym typeface="Salesforce Sans"/>
              </a:rPr>
              <a:t>MySql</a:t>
            </a:r>
          </a:p>
          <a:p>
            <a:pPr rtl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  <a:p>
            <a:pPr rt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Salesforce Sans"/>
              </a:rPr>
              <a:t>图片服务器：</a:t>
            </a:r>
            <a:endParaRPr lang="en-US" altLang="zh-CN">
              <a:sym typeface="Salesforce Sans"/>
            </a:endParaRPr>
          </a:p>
          <a:p>
            <a:pPr lvl="1"/>
            <a:r>
              <a:rPr lang="en-US" altLang="zh-CN">
                <a:sym typeface="Salesforce Sans"/>
              </a:rPr>
              <a:t>Nginx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Salesforce Sans"/>
            </a:endParaRPr>
          </a:p>
        </p:txBody>
      </p:sp>
      <p:graphicFrame>
        <p:nvGraphicFramePr>
          <p:cNvPr id="5" name="内容占位符 4" descr="交错流程显示由上到下排列的 3 个任务，并使用 2 个向下箭头表示从任务 1 到任务 2 以及任务 2 到任务 3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51494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237552" y="2714620"/>
            <a:ext cx="1071570" cy="2357454"/>
            <a:chOff x="3826731" y="2569974"/>
            <a:chExt cx="870799" cy="870799"/>
          </a:xfrm>
        </p:grpSpPr>
        <p:sp>
          <p:nvSpPr>
            <p:cNvPr id="7" name="下箭头 6"/>
            <p:cNvSpPr/>
            <p:nvPr/>
          </p:nvSpPr>
          <p:spPr>
            <a:xfrm>
              <a:off x="3826731" y="2569974"/>
              <a:ext cx="870799" cy="87079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下箭头 4"/>
            <p:cNvSpPr/>
            <p:nvPr/>
          </p:nvSpPr>
          <p:spPr>
            <a:xfrm>
              <a:off x="4022661" y="2569974"/>
              <a:ext cx="478939" cy="6552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rtlCol="0" anchor="ctr" anchorCtr="0">
              <a:noAutofit/>
            </a:bodyPr>
            <a:lstStyle/>
            <a:p>
              <a:pPr lvl="0" algn="ctr" defTabSz="1600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2643182"/>
            <a:ext cx="12188824" cy="1187946"/>
          </a:xfrm>
        </p:spPr>
        <p:txBody>
          <a:bodyPr/>
          <a:lstStyle/>
          <a:p>
            <a:pPr algn="ctr"/>
            <a:r>
              <a:rPr lang="zh-CN" altLang="en-US"/>
              <a:t>小组分工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/>
              <a:t>葛云浩：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2643182"/>
            <a:ext cx="7069519" cy="3529017"/>
          </a:xfrm>
        </p:spPr>
        <p:txBody>
          <a:bodyPr/>
          <a:lstStyle/>
          <a:p>
            <a:r>
              <a:rPr lang="zh-CN" altLang="en-US"/>
              <a:t>页面布局；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前端页面设计实现；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表单信息输入项的格式验证；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运用技术：</a:t>
            </a:r>
            <a:r>
              <a:rPr lang="en-US" altLang="zh-CN"/>
              <a:t>VUE</a:t>
            </a:r>
            <a:r>
              <a:rPr lang="zh-CN" altLang="en-US"/>
              <a:t>、</a:t>
            </a:r>
            <a:r>
              <a:rPr lang="en-US" altLang="zh-CN">
                <a:sym typeface="Salesforce Sans"/>
              </a:rPr>
              <a:t> </a:t>
            </a:r>
            <a:r>
              <a:rPr lang="en-US" altLang="zh-CN" cap="none">
                <a:sym typeface="Salesforce Sans"/>
              </a:rPr>
              <a:t>Element</a:t>
            </a:r>
            <a:r>
              <a:rPr lang="en-US" altLang="zh-CN">
                <a:sym typeface="Salesforce Sans"/>
              </a:rPr>
              <a:t>UI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/>
              <a:t>王义：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2643182"/>
            <a:ext cx="7069519" cy="3529017"/>
          </a:xfrm>
        </p:spPr>
        <p:txBody>
          <a:bodyPr/>
          <a:lstStyle/>
          <a:p>
            <a:r>
              <a:rPr lang="zh-CN" altLang="en-US"/>
              <a:t>注册登录逻辑的实现；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个人信息修改逻辑的实现；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运用技术：</a:t>
            </a:r>
            <a:r>
              <a:rPr lang="en-US" altLang="zh-CN" cap="none"/>
              <a:t>SpringBoot</a:t>
            </a:r>
            <a:r>
              <a:rPr lang="zh-CN" altLang="en-US" cap="none"/>
              <a:t>、</a:t>
            </a:r>
            <a:r>
              <a:rPr lang="en-US" altLang="zh-CN" cap="none"/>
              <a:t>MyBatis</a:t>
            </a:r>
            <a:r>
              <a:rPr lang="zh-CN" altLang="en-US" cap="none"/>
              <a:t>、</a:t>
            </a:r>
            <a:r>
              <a:rPr lang="en-US" altLang="zh-CN" cap="none"/>
              <a:t>MySQL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/>
              <a:t>王超：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2143116"/>
            <a:ext cx="7069519" cy="4029083"/>
          </a:xfrm>
        </p:spPr>
        <p:txBody>
          <a:bodyPr>
            <a:normAutofit/>
          </a:bodyPr>
          <a:lstStyle/>
          <a:p>
            <a:r>
              <a:rPr lang="zh-CN" altLang="en-US"/>
              <a:t>资讯发布逻辑的实现；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评论发表逻辑的实现；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收藏资讯逻辑的实现；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运用技术：</a:t>
            </a:r>
            <a:r>
              <a:rPr lang="en-US" altLang="zh-CN" cap="none"/>
              <a:t>SpringBoot</a:t>
            </a:r>
            <a:r>
              <a:rPr lang="zh-CN" altLang="en-US" cap="none"/>
              <a:t>、</a:t>
            </a:r>
            <a:r>
              <a:rPr lang="en-US" altLang="zh-CN" cap="none"/>
              <a:t>MyBatis</a:t>
            </a:r>
            <a:r>
              <a:rPr lang="zh-CN" altLang="en-US" cap="none"/>
              <a:t>、</a:t>
            </a:r>
            <a:r>
              <a:rPr lang="en-US" altLang="zh-CN" cap="none"/>
              <a:t>MySQL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18" y="357166"/>
            <a:ext cx="8938472" cy="1643073"/>
          </a:xfrm>
        </p:spPr>
        <p:txBody>
          <a:bodyPr/>
          <a:lstStyle/>
          <a:p>
            <a:r>
              <a:rPr lang="zh-CN" altLang="en-US"/>
              <a:t>吕彤：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818" y="2357430"/>
            <a:ext cx="7069519" cy="3714776"/>
          </a:xfrm>
        </p:spPr>
        <p:txBody>
          <a:bodyPr>
            <a:normAutofit fontScale="92500"/>
          </a:bodyPr>
          <a:lstStyle/>
          <a:p>
            <a:endParaRPr lang="en-US" altLang="zh-CN"/>
          </a:p>
          <a:p>
            <a:r>
              <a:rPr lang="zh-CN" altLang="en-US"/>
              <a:t>搭建项目框架；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资讯查询评论收藏以及点击数处理；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通</a:t>
            </a:r>
            <a:r>
              <a:rPr lang="zh-CN" altLang="en-US" cap="none"/>
              <a:t>过</a:t>
            </a:r>
            <a:r>
              <a:rPr lang="en-US" altLang="zh-CN" cap="none"/>
              <a:t>Axios</a:t>
            </a:r>
            <a:r>
              <a:rPr lang="zh-CN" altLang="en-US" cap="none"/>
              <a:t>调用后台接口并渲染；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运用技术：</a:t>
            </a:r>
            <a:r>
              <a:rPr lang="en-US" altLang="zh-CN"/>
              <a:t>VUE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en-US" altLang="zh-CN" cap="none"/>
              <a:t>lement</a:t>
            </a:r>
            <a:r>
              <a:rPr lang="en-US" altLang="zh-CN"/>
              <a:t>ui</a:t>
            </a:r>
            <a:r>
              <a:rPr lang="zh-CN" altLang="en-US"/>
              <a:t>、</a:t>
            </a:r>
            <a:r>
              <a:rPr lang="en-US" altLang="zh-CN"/>
              <a:t>Maven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en-US" altLang="zh-CN" cap="none"/>
              <a:t>pring</a:t>
            </a:r>
            <a:r>
              <a:rPr lang="en-US" altLang="zh-CN"/>
              <a:t>b</a:t>
            </a:r>
            <a:r>
              <a:rPr lang="en-US" altLang="zh-CN" cap="none"/>
              <a:t>oot</a:t>
            </a:r>
            <a:r>
              <a:rPr lang="zh-CN" altLang="en-US" cap="none"/>
              <a:t>、</a:t>
            </a:r>
            <a:r>
              <a:rPr lang="en-US" altLang="zh-CN" cap="none"/>
              <a:t>MyBatis</a:t>
            </a:r>
            <a:r>
              <a:rPr lang="zh-CN" altLang="en-US" cap="none"/>
              <a:t>、</a:t>
            </a:r>
            <a:r>
              <a:rPr lang="en-US" altLang="zh-CN" cap="none"/>
              <a:t>MySQL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术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三条电路线演示文稿（宽屏）</Template>
  <TotalTime>69</TotalTime>
  <Words>174</Words>
  <Application>Microsoft Office PowerPoint</Application>
  <PresentationFormat>自定义</PresentationFormat>
  <Paragraphs>63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Salesforce Sans</vt:lpstr>
      <vt:lpstr>微软雅黑</vt:lpstr>
      <vt:lpstr>Arial</vt:lpstr>
      <vt:lpstr>Calibri</vt:lpstr>
      <vt:lpstr>Verdana</vt:lpstr>
      <vt:lpstr>技术 16x9</vt:lpstr>
      <vt:lpstr>机车资讯</vt:lpstr>
      <vt:lpstr>小组成员：</vt:lpstr>
      <vt:lpstr>项目概述：  制作一个机车资讯网站，用户可以在此网站查看、发布、评论最新的机车资讯。  </vt:lpstr>
      <vt:lpstr>技术栈：</vt:lpstr>
      <vt:lpstr>小组分工</vt:lpstr>
      <vt:lpstr>葛云浩：</vt:lpstr>
      <vt:lpstr>王义：</vt:lpstr>
      <vt:lpstr>王超：</vt:lpstr>
      <vt:lpstr>吕彤：</vt:lpstr>
      <vt:lpstr>             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摩托咨询</dc:title>
  <dc:creator>xueying chai</dc:creator>
  <cp:lastModifiedBy>彤 吕</cp:lastModifiedBy>
  <cp:revision>18</cp:revision>
  <dcterms:created xsi:type="dcterms:W3CDTF">2019-01-08T07:49:00Z</dcterms:created>
  <dcterms:modified xsi:type="dcterms:W3CDTF">2019-05-25T10:00:37Z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2052-11.1.0.8214</vt:lpwstr>
  </property>
</Properties>
</file>