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3"/>
    <p:sldId id="256" r:id="rId4"/>
    <p:sldId id="257" r:id="rId5"/>
    <p:sldId id="258" r:id="rId6"/>
    <p:sldId id="259" r:id="rId7"/>
    <p:sldId id="262" r:id="rId8"/>
    <p:sldId id="271" r:id="rId9"/>
    <p:sldId id="266" r:id="rId10"/>
    <p:sldId id="268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9568C-B63D-4568-A590-C3EBB31D8C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CF9E48-722C-44F2-903F-8071CDDC2A96}">
      <dgm:prSet custT="1"/>
      <dgm:spPr/>
      <dgm:t>
        <a:bodyPr/>
        <a:lstStyle/>
        <a:p>
          <a:r>
            <a:rPr lang="zh-CN" altLang="en-US" sz="3600" b="1" i="0" dirty="0" smtClean="0">
              <a:solidFill>
                <a:srgbClr val="7030A0"/>
              </a:solidFill>
            </a:rPr>
            <a:t>项目概述（项目背景）</a:t>
          </a:r>
          <a:endParaRPr lang="en-US" sz="3600" b="1" dirty="0">
            <a:solidFill>
              <a:srgbClr val="7030A0"/>
            </a:solidFill>
          </a:endParaRPr>
        </a:p>
      </dgm:t>
    </dgm:pt>
    <dgm:pt modelId="{25F034C8-512F-407A-8011-4E49C84E7504}" cxnId="{C5333796-9B90-4061-ABE1-B5612E00F17D}" type="parTrans">
      <dgm:prSet/>
      <dgm:spPr/>
      <dgm:t>
        <a:bodyPr/>
        <a:lstStyle/>
        <a:p>
          <a:endParaRPr lang="en-US" sz="3600" b="1">
            <a:solidFill>
              <a:srgbClr val="7030A0"/>
            </a:solidFill>
          </a:endParaRPr>
        </a:p>
      </dgm:t>
    </dgm:pt>
    <dgm:pt modelId="{ACE0C209-70A5-4AA4-81DE-B72BD603FE0A}" cxnId="{C5333796-9B90-4061-ABE1-B5612E00F17D}" type="sibTrans">
      <dgm:prSet/>
      <dgm:spPr/>
      <dgm:t>
        <a:bodyPr/>
        <a:lstStyle/>
        <a:p>
          <a:endParaRPr lang="en-US" sz="3600" b="1">
            <a:solidFill>
              <a:srgbClr val="7030A0"/>
            </a:solidFill>
          </a:endParaRPr>
        </a:p>
      </dgm:t>
    </dgm:pt>
    <dgm:pt modelId="{7FBBAB32-35F3-46E1-821C-A0EA844738D0}" type="pres">
      <dgm:prSet presAssocID="{B979568C-B63D-4568-A590-C3EBB31D8C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A61AEF-7924-4245-92EC-5B64FA97A33C}" type="pres">
      <dgm:prSet presAssocID="{A8CF9E48-722C-44F2-903F-8071CDDC2A96}" presName="parentText" presStyleLbl="node1" presStyleIdx="0" presStyleCnt="1" custLinFactNeighborX="-499" custLinFactNeighborY="920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469DBA-F7C9-4100-B7A5-B89707B9B6C4}" type="presOf" srcId="{B979568C-B63D-4568-A590-C3EBB31D8CC8}" destId="{7FBBAB32-35F3-46E1-821C-A0EA844738D0}" srcOrd="0" destOrd="0" presId="urn:microsoft.com/office/officeart/2005/8/layout/vList2"/>
    <dgm:cxn modelId="{C5333796-9B90-4061-ABE1-B5612E00F17D}" srcId="{B979568C-B63D-4568-A590-C3EBB31D8CC8}" destId="{A8CF9E48-722C-44F2-903F-8071CDDC2A96}" srcOrd="0" destOrd="0" parTransId="{25F034C8-512F-407A-8011-4E49C84E7504}" sibTransId="{ACE0C209-70A5-4AA4-81DE-B72BD603FE0A}"/>
    <dgm:cxn modelId="{524114D3-B59C-427D-9EEB-E3C35AFE1110}" type="presOf" srcId="{A8CF9E48-722C-44F2-903F-8071CDDC2A96}" destId="{FAA61AEF-7924-4245-92EC-5B64FA97A33C}" srcOrd="0" destOrd="0" presId="urn:microsoft.com/office/officeart/2005/8/layout/vList2"/>
    <dgm:cxn modelId="{5D5F9E8B-832F-49A5-AD87-BE991C678CB3}" type="presParOf" srcId="{7FBBAB32-35F3-46E1-821C-A0EA844738D0}" destId="{FAA61AEF-7924-4245-92EC-5B64FA97A33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61AEF-7924-4245-92EC-5B64FA97A33C}">
      <dsp:nvSpPr>
        <dsp:cNvPr id="0" name=""/>
        <dsp:cNvSpPr/>
      </dsp:nvSpPr>
      <dsp:spPr>
        <a:xfrm>
          <a:off x="0" y="774"/>
          <a:ext cx="9603273" cy="55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i="0" kern="1200" dirty="0" smtClean="0">
              <a:solidFill>
                <a:srgbClr val="7030A0"/>
              </a:solidFill>
            </a:rPr>
            <a:t>项目概述（项目背景）</a:t>
          </a:r>
          <a:endParaRPr lang="en-US" sz="3600" b="1" kern="1200" dirty="0">
            <a:solidFill>
              <a:srgbClr val="7030A0"/>
            </a:solidFill>
          </a:endParaRPr>
        </a:p>
      </dsp:txBody>
      <dsp:txXfrm>
        <a:off x="27321" y="28095"/>
        <a:ext cx="9548631" cy="505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/>
              <a:t>”</a:t>
            </a:r>
            <a:endParaRPr lang="en-US" sz="9600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/>
              <a:t>“</a:t>
            </a: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项目团队介绍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项目概述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项目实现技术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项目开发中的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项目功能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项目开发学习成果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项目未来愿景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2788" y="595377"/>
            <a:ext cx="1711544" cy="13355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Question and answ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09" y="2663557"/>
            <a:ext cx="4055671" cy="313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se1.mm.bing.net/th?&amp;id=OIP.Mbf4a764f97c71b4d0ecca6bc861bcb50H0&amp;w=181&amp;h=292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5" y="2663557"/>
            <a:ext cx="17240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se1.mm.bing.net/th?&amp;id=OIP.M84b708281016e7ed324a2bdb1a41454co0&amp;w=300&amp;h=225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289" y="3159456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tse1.mm.bing.net/th?&amp;id=OIP.M9d1bf3a50d020ff23000dcdf6435d812o0&amp;w=300&amp;h=192&amp;c=0&amp;pid=1.9&amp;rs=0&amp;p=0&amp;r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08" y="2729855"/>
            <a:ext cx="4926304" cy="315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驴行网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向用户提供根据旅游信息和相关预定服务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2788" y="595376"/>
            <a:ext cx="2105440" cy="16429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3107169" cy="104923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开发团队</a:t>
            </a:r>
            <a:endParaRPr lang="en-US" dirty="0"/>
          </a:p>
        </p:txBody>
      </p:sp>
      <p:pic>
        <p:nvPicPr>
          <p:cNvPr id="1028" name="Picture 4" descr="http://tse1.mm.bing.net/th?&amp;id=OIP.M8b3a39774d84d14322b81d0f00ff04a2o0&amp;w=300&amp;h=150&amp;c=0&amp;pid=1.9&amp;rs=0&amp;p=0&amp;r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97" y="614761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3" y="2591945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3" y="4396127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47" y="2591945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64961" y="2606551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组长：吕彤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64961" y="4396127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王庄栋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83563" y="2606551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李玉号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54955" y="1135823"/>
          <a:ext cx="9603274" cy="560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865" y="2538095"/>
            <a:ext cx="10288270" cy="34163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驴行网(DonkeyKong，以下简称驴行)，帮助旅行者发现每次旅行中的更多精彩。该网站向用户提供根据旅游信息和相关预定服务（包括各城市景点、酒店、美食、旅行者游记等），提供超过650万个住宿、景点和餐厅信息，汇集众智帮助旅行者选择吃住玩乐。通过该平台，用户可查看各城市热门景点信息，搜索酒店、餐厅等信息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后可通过该平台预定酒店和餐厅，此外，用户在旅行期间或旅行结束后可随时发布旅游游记，和所有旅游爱好者共享旅游体验和旅游指南，认识更多朋友，另外用户也可通过该平台召集小组游，集结拥有相同爱好的旅游爱好者一起组团旅游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项目实现技术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65" y="2603500"/>
            <a:ext cx="9932035" cy="3416300"/>
          </a:xfrm>
        </p:spPr>
        <p:txBody>
          <a:bodyPr/>
          <a:lstStyle/>
          <a:p>
            <a:r>
              <a:rPr lang="en-US" sz="2400" dirty="0" smtClean="0">
                <a:latin typeface="微软雅黑" panose="020B0503020204020204" charset="-122"/>
                <a:ea typeface="微软雅黑" panose="020B0503020204020204" charset="-122"/>
              </a:rPr>
              <a:t>SpringMvc + Spring + Hibernate + Maven + IDEA + GitHub</a:t>
            </a:r>
            <a:endParaRPr 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2400" dirty="0" smtClean="0">
                <a:latin typeface="微软雅黑" panose="020B0503020204020204" charset="-122"/>
                <a:ea typeface="微软雅黑" panose="020B0503020204020204" charset="-122"/>
              </a:rPr>
              <a:t>Tomact</a:t>
            </a:r>
            <a:endParaRPr 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2400" dirty="0" smtClean="0">
                <a:latin typeface="微软雅黑" panose="020B0503020204020204" charset="-122"/>
                <a:ea typeface="微软雅黑" panose="020B0503020204020204" charset="-122"/>
              </a:rPr>
              <a:t>HTML5 + css + JavaScript + jQuery + Bootstarp</a:t>
            </a:r>
            <a:endParaRPr 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2400" dirty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2400" dirty="0">
                <a:latin typeface="微软雅黑" panose="020B0503020204020204" charset="-122"/>
                <a:ea typeface="微软雅黑" panose="020B0503020204020204" charset="-122"/>
              </a:rPr>
              <a:t>Jsp + servlet</a:t>
            </a:r>
            <a:endParaRPr 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685324" cy="706964"/>
          </a:xfrm>
        </p:spPr>
        <p:txBody>
          <a:bodyPr/>
          <a:lstStyle/>
          <a:p>
            <a:r>
              <a:rPr lang="zh-CN" altLang="en-US" b="1" dirty="0" smtClean="0"/>
              <a:t>开发遇到的问题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905" y="2629535"/>
            <a:ext cx="10760075" cy="3888740"/>
          </a:xfrm>
        </p:spPr>
        <p:txBody>
          <a:bodyPr/>
          <a:lstStyle/>
          <a:p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idea javax.servlet.http.HttpServletRequest; 不存在</a:t>
            </a:r>
            <a:endParaRPr 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com.mysql.jdbc.exceptions.jdbc4.MySQLNonTransientConnectionException: Could not create connection to database server.</a:t>
            </a:r>
            <a:endParaRPr 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ALTER TABLE causes auto_increment resequencing, resulting in duplicate entry ’1</a:t>
            </a:r>
            <a:endParaRPr 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Write operations are not allowed in read-only mode (FlushMode.NEVER/MANUAL): Turn your Session</a:t>
            </a:r>
            <a:endParaRPr 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Bootstrap.min.css bootstrap.js version conflict..</a:t>
            </a:r>
            <a:endParaRPr lang="en-US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主要功能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630" y="2655570"/>
            <a:ext cx="9984740" cy="3416300"/>
          </a:xfrm>
        </p:spPr>
        <p:txBody>
          <a:bodyPr/>
          <a:lstStyle/>
          <a:p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景点、游记、酒店等数据展示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酒店预定、目的地天气查询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用户登录，注册，注销和管理员登录，注销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用户发布游记，游记收藏、游记评论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用户个人信息展示及其修改，用户上传头像并提供更改功能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管理员功能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用户的查询、删除、禁用，游记的删除，修改管理员密码，解冻用户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365" y="702365"/>
            <a:ext cx="10972799" cy="1179444"/>
          </a:xfrm>
        </p:spPr>
        <p:txBody>
          <a:bodyPr/>
          <a:lstStyle/>
          <a:p>
            <a:r>
              <a:rPr lang="zh-CN" altLang="en-US" b="1" dirty="0" smtClean="0"/>
              <a:t>项目开发学习成果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330" y="2748280"/>
            <a:ext cx="9747885" cy="3416300"/>
          </a:xfrm>
        </p:spPr>
        <p:txBody>
          <a:bodyPr/>
          <a:lstStyle/>
          <a:p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天气查询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到项目中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Maven项目构建，Maven的基本使用，下载jar包，本地仓库、远程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仓库的概念;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SpringMvc+Spring+Hibernate的项目搭建;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BootStrap的模态框(Modal)实现的弹出提示框效果;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Filer解决乱码,拦截器拦截请求,视图解析器,Hibernate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分页显示数据；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项目未来愿景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285" y="2287270"/>
            <a:ext cx="10445115" cy="441579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管理员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	-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被禁用用户通过邮箱联系管理员解冻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	-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根据不同检索条件提供数据展示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	- 管理景点、酒店、美食店信息，对这些信息进行增删改查;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	- 审核组团游申请，管理员批准后，其他旅游爱好者才能参与该组团游活动;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用户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- 举报包含不当言论的游记或行为不当的用户;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根据关键字检索酒店、美食店、景点、游记的信息;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	- 对酒店、美食店、景点、游记等点赞或取消点赞、查看评论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和删除评论;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	- 申请组团游，列出团游标题、景点、时间长短、费用、人数限制、出行方式等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各种信息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1443</Words>
  <Application>WPS 演示</Application>
  <PresentationFormat>宽屏</PresentationFormat>
  <Paragraphs>74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Wingdings 3</vt:lpstr>
      <vt:lpstr>Arial</vt:lpstr>
      <vt:lpstr>Century Gothic</vt:lpstr>
      <vt:lpstr>Segoe Print</vt:lpstr>
      <vt:lpstr>Symbol</vt:lpstr>
      <vt:lpstr>微软雅黑</vt:lpstr>
      <vt:lpstr>Arial Unicode MS</vt:lpstr>
      <vt:lpstr>Calibri</vt:lpstr>
      <vt:lpstr>仿宋</vt:lpstr>
      <vt:lpstr>Ion Boardroom</vt:lpstr>
      <vt:lpstr>目录</vt:lpstr>
      <vt:lpstr>项目命题</vt:lpstr>
      <vt:lpstr>开发团队</vt:lpstr>
      <vt:lpstr>PowerPoint 演示文稿</vt:lpstr>
      <vt:lpstr>项目实现技术</vt:lpstr>
      <vt:lpstr>开发遇到的问题</vt:lpstr>
      <vt:lpstr>主要功能</vt:lpstr>
      <vt:lpstr>项目开发学习成果</vt:lpstr>
      <vt:lpstr>项目未来愿景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 on</dc:title>
  <dc:creator>Shahnawaz</dc:creator>
  <cp:lastModifiedBy>Administrator</cp:lastModifiedBy>
  <cp:revision>30</cp:revision>
  <dcterms:created xsi:type="dcterms:W3CDTF">2016-12-16T07:43:00Z</dcterms:created>
  <dcterms:modified xsi:type="dcterms:W3CDTF">2018-06-21T03:20:34Z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