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8CBAD"/>
    <a:srgbClr val="70AD47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>
        <p:scale>
          <a:sx n="110" d="100"/>
          <a:sy n="110" d="100"/>
        </p:scale>
        <p:origin x="53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3"/>
            <a:ext cx="104648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2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3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B50-1B87-4B43-9860-8301BAAD1CA5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3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4E3-F216-9846-B0CE-33B0C4F7067F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82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EC1-ECB0-2B43-B5CD-0DA491BB958C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32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29A-2B6E-0D42-ADAF-429C1E15AF36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08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0C3-98DF-254E-B388-C4740E8F3BB3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81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BBA-746A-2141-A9BA-3C55CBF56494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18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84B3-52E2-D147-8132-D3818F4CAF8A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85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7EF-A609-8B4E-850F-21C7B6B497F8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6A8-20D4-A54C-9600-8465CE5B8F02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0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F3FD-6A23-B446-B9FE-10B628F47A72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1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2C-417D-4242-83C2-1847CF2D0D30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07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7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48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1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4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9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8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3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84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183799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fld id="{03E411A4-4F1B-164D-A797-A2505D058642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7595" y="18288"/>
            <a:ext cx="761080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8280921" y="6553200"/>
            <a:ext cx="3880601" cy="26017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smtClean="0">
                <a:solidFill>
                  <a:schemeClr val="tx1"/>
                </a:solidFill>
              </a:rPr>
              <a:t>Kazushi Yamashina</a:t>
            </a:r>
            <a:endParaRPr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161522" y="62179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4902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kumimoji="1" sz="4000" kern="1200" spc="-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indent="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88670" indent="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E14C-F24B-0441-978E-C4AB6A6C3F57}" type="datetime1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8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被験者実験について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6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cReComp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99" name="図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778" y="1524000"/>
            <a:ext cx="6358039" cy="36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8">
      <a:majorFont>
        <a:latin typeface="Segoe UI Semibold"/>
        <a:ea typeface="HG創英角ｺﾞｼｯｸUB"/>
        <a:cs typeface=""/>
      </a:majorFont>
      <a:minorFont>
        <a:latin typeface="Segoe UI"/>
        <a:ea typeface="メイリオ"/>
        <a:cs typeface="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_presen.potx" id="{6AAA60CC-0088-F64C-9C80-B87F3732886E}" vid="{D29D2C90-3670-7341-80C2-CC053C7D251F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_presen.potx" id="{6AAA60CC-0088-F64C-9C80-B87F3732886E}" vid="{FAB574E6-1471-C248-B31D-E423C460D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normal_presen</Template>
  <TotalTime>1571</TotalTime>
  <Words>5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Calibri</vt:lpstr>
      <vt:lpstr>Calibri Light</vt:lpstr>
      <vt:lpstr>HG創英角ｺﾞｼｯｸUB</vt:lpstr>
      <vt:lpstr>ＭＳ Ｐゴシック</vt:lpstr>
      <vt:lpstr>Segoe UI</vt:lpstr>
      <vt:lpstr>Segoe UI Semibold</vt:lpstr>
      <vt:lpstr>メイリオ</vt:lpstr>
      <vt:lpstr>Arial</vt:lpstr>
      <vt:lpstr>クラリティ</vt:lpstr>
      <vt:lpstr>デザインの設定</vt:lpstr>
      <vt:lpstr>被験者実験について</vt:lpstr>
      <vt:lpstr>cReComp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Kazushi Yamashina</dc:creator>
  <cp:lastModifiedBy>Kazushi Yamashina</cp:lastModifiedBy>
  <cp:revision>29</cp:revision>
  <dcterms:created xsi:type="dcterms:W3CDTF">2016-12-08T08:43:04Z</dcterms:created>
  <dcterms:modified xsi:type="dcterms:W3CDTF">2016-12-25T17:27:46Z</dcterms:modified>
</cp:coreProperties>
</file>