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</a:t>
            </a:r>
            <a:r>
              <a:rPr lang="de-DE" dirty="0" smtClean="0"/>
              <a:t>(660nm</a:t>
            </a:r>
            <a:r>
              <a:rPr lang="de-DE" dirty="0" smtClean="0"/>
              <a:t>)</a:t>
            </a:r>
          </a:p>
          <a:p>
            <a:r>
              <a:rPr lang="de-DE" dirty="0" smtClean="0"/>
              <a:t>IR LED </a:t>
            </a:r>
            <a:r>
              <a:rPr lang="de-DE" dirty="0" smtClean="0"/>
              <a:t>(940nm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</a:t>
            </a:r>
            <a:r>
              <a:rPr lang="en-US" sz="2800" dirty="0" smtClean="0"/>
              <a:t>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</a:t>
            </a:r>
            <a:r>
              <a:rPr lang="en-US" sz="2000" dirty="0" smtClean="0"/>
              <a:t>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rate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Microsoft Office PowerPoint</Application>
  <PresentationFormat>Bildschirmpräsentation (4:3)</PresentationFormat>
  <Paragraphs>268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fameyer</cp:lastModifiedBy>
  <cp:revision>170</cp:revision>
  <dcterms:created xsi:type="dcterms:W3CDTF">2014-06-29T11:11:36Z</dcterms:created>
  <dcterms:modified xsi:type="dcterms:W3CDTF">2014-07-02T13:35:00Z</dcterms:modified>
</cp:coreProperties>
</file>