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1" autoAdjust="0"/>
  </p:normalViewPr>
  <p:slideViewPr>
    <p:cSldViewPr>
      <p:cViewPr varScale="1">
        <p:scale>
          <a:sx n="91" d="100"/>
          <a:sy n="91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 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(not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pc</a:t>
            </a:r>
            <a:r>
              <a:rPr lang="de-DE" baseline="0" dirty="0" smtClean="0"/>
              <a:t>).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adding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support is easy (serial connection).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prototype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PC,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aim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heart</a:t>
            </a:r>
            <a:r>
              <a:rPr lang="de-DE" baseline="0" dirty="0" smtClean="0"/>
              <a:t> rate.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light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broadband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photodiode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Visualized</a:t>
            </a:r>
            <a:r>
              <a:rPr lang="de-DE" baseline="0" dirty="0" smtClean="0"/>
              <a:t> on PC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Minima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Noise: Not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curves</a:t>
            </a:r>
            <a:r>
              <a:rPr lang="de-DE" baseline="0" dirty="0" smtClean="0"/>
              <a:t>,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Beter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elegant. After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pulse.</a:t>
            </a:r>
          </a:p>
          <a:p>
            <a:endParaRPr lang="de-DE" baseline="0" dirty="0" smtClean="0"/>
          </a:p>
          <a:p>
            <a:r>
              <a:rPr lang="de-DE" baseline="0" dirty="0" smtClean="0">
                <a:sym typeface="Wingdings" panose="05000000000000000000" pitchFamily="2" charset="2"/>
              </a:rPr>
              <a:t> The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highes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amplitude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pulse (</a:t>
            </a:r>
            <a:r>
              <a:rPr lang="de-DE" baseline="0" dirty="0" err="1" smtClean="0">
                <a:sym typeface="Wingdings" panose="05000000000000000000" pitchFamily="2" charset="2"/>
              </a:rPr>
              <a:t>sinus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21.07.2014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21.07.2014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21.07.2014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21.07.2014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21.07.2014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21.07.2014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21.07.2014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X[k]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1520" y="1985525"/>
            <a:ext cx="8712968" cy="939419"/>
            <a:chOff x="251520" y="1985525"/>
            <a:chExt cx="8712968" cy="939419"/>
          </a:xfrm>
        </p:grpSpPr>
        <p:sp>
          <p:nvSpPr>
            <p:cNvPr id="4" name="Rechteck 3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Filter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Window</a:t>
              </a:r>
              <a:r>
                <a:rPr lang="de-DE" dirty="0" smtClean="0"/>
                <a:t> </a:t>
              </a:r>
              <a:r>
                <a:rPr lang="de-DE" dirty="0" err="1" smtClean="0"/>
                <a:t>Function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FFT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Converting</a:t>
              </a:r>
              <a:r>
                <a:rPr lang="de-DE" dirty="0" smtClean="0"/>
                <a:t>/</a:t>
              </a:r>
            </a:p>
            <a:p>
              <a:pPr algn="ctr"/>
              <a:r>
                <a:rPr lang="de-DE" dirty="0" err="1" smtClean="0"/>
                <a:t>Scaling</a:t>
              </a:r>
              <a:endParaRPr lang="en-US" dirty="0"/>
            </a:p>
          </p:txBody>
        </p:sp>
        <p:cxnSp>
          <p:nvCxnSpPr>
            <p:cNvPr id="9" name="Gerade Verbindung mit Pfeil 8"/>
            <p:cNvCxnSpPr>
              <a:stCxn id="4" idx="3"/>
              <a:endCxn id="5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5" idx="3"/>
              <a:endCxn id="10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3"/>
              <a:endCxn id="7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Zero </a:t>
              </a:r>
              <a:r>
                <a:rPr lang="de-DE" dirty="0" err="1" smtClean="0"/>
                <a:t>Padding</a:t>
              </a:r>
              <a:endParaRPr lang="en-US" dirty="0"/>
            </a:p>
          </p:txBody>
        </p:sp>
        <p:cxnSp>
          <p:nvCxnSpPr>
            <p:cNvPr id="14" name="Gerade Verbindung mit Pfeil 13"/>
            <p:cNvCxnSpPr>
              <a:stCxn id="10" idx="3"/>
              <a:endCxn id="6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Hamming-Window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/>
          <p:cNvSpPr/>
          <p:nvPr/>
        </p:nvSpPr>
        <p:spPr>
          <a:xfrm>
            <a:off x="3563888" y="2940385"/>
            <a:ext cx="194421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Forward </a:t>
            </a:r>
            <a:r>
              <a:rPr lang="de-DE" dirty="0" smtClean="0"/>
              <a:t>FT</a:t>
            </a:r>
            <a:endParaRPr lang="en-US" dirty="0"/>
          </a:p>
        </p:txBody>
      </p:sp>
      <p:sp>
        <p:nvSpPr>
          <p:cNvPr id="6" name="Pfeil nach links 5"/>
          <p:cNvSpPr/>
          <p:nvPr/>
        </p:nvSpPr>
        <p:spPr>
          <a:xfrm>
            <a:off x="3563888" y="3573016"/>
            <a:ext cx="194421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Inverse </a:t>
            </a:r>
            <a:r>
              <a:rPr lang="de-DE" dirty="0" smtClean="0"/>
              <a:t>FT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2051720" y="2940385"/>
            <a:ext cx="1296144" cy="11366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Time</a:t>
            </a:r>
          </a:p>
          <a:p>
            <a:pPr algn="ctr"/>
            <a:r>
              <a:rPr lang="de-DE" dirty="0" smtClean="0"/>
              <a:t>Domain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5724128" y="2940385"/>
            <a:ext cx="1296144" cy="11366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Frequency</a:t>
            </a:r>
            <a:r>
              <a:rPr lang="de-DE" dirty="0" smtClean="0"/>
              <a:t>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12608" y="2097901"/>
            <a:ext cx="4220093" cy="46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  <a:r>
              <a:rPr lang="de-DE" dirty="0" smtClean="0"/>
              <a:t>eal </a:t>
            </a:r>
            <a:r>
              <a:rPr lang="de-DE" dirty="0" err="1" smtClean="0"/>
              <a:t>data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11492" y="1700077"/>
            <a:ext cx="20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</a:t>
            </a:r>
            <a:r>
              <a:rPr lang="de-DE" dirty="0" err="1" smtClean="0"/>
              <a:t>ata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(</a:t>
            </a:r>
            <a:r>
              <a:rPr lang="de-DE" dirty="0" err="1" smtClean="0"/>
              <a:t>queue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574090" y="29249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Geschweifte Klammer links 8"/>
          <p:cNvSpPr/>
          <p:nvPr/>
        </p:nvSpPr>
        <p:spPr>
          <a:xfrm rot="16200000">
            <a:off x="3570627" y="829569"/>
            <a:ext cx="504056" cy="42200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2834243" y="319164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effectiveSize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11492" y="4268186"/>
            <a:ext cx="199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fftw_complex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1712609" y="4657873"/>
            <a:ext cx="4220093" cy="467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5932701" y="4657873"/>
            <a:ext cx="2110046" cy="467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zeroPadding</a:t>
            </a:r>
            <a:r>
              <a:rPr lang="de-DE" dirty="0" smtClean="0"/>
              <a:t> . . .</a:t>
            </a:r>
            <a:endParaRPr lang="en-US" dirty="0"/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4625651" y="2316158"/>
            <a:ext cx="504056" cy="63301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924259" y="5733256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effectiveSize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zeroPadSize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Nach rechts gekrümmter Pfeil 19"/>
          <p:cNvSpPr/>
          <p:nvPr/>
        </p:nvSpPr>
        <p:spPr>
          <a:xfrm>
            <a:off x="611560" y="2196063"/>
            <a:ext cx="850553" cy="2960637"/>
          </a:xfrm>
          <a:prstGeom prst="curvedRightArrow">
            <a:avLst>
              <a:gd name="adj1" fmla="val 15897"/>
              <a:gd name="adj2" fmla="val 51129"/>
              <a:gd name="adj3" fmla="val 23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2581" y="3501008"/>
            <a:ext cx="2252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copyToDataOut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Gewinkelte Verbindung 21"/>
          <p:cNvCxnSpPr>
            <a:endCxn id="4" idx="3"/>
          </p:cNvCxnSpPr>
          <p:nvPr/>
        </p:nvCxnSpPr>
        <p:spPr>
          <a:xfrm rot="10800000">
            <a:off x="5932702" y="2331403"/>
            <a:ext cx="2420103" cy="593542"/>
          </a:xfrm>
          <a:prstGeom prst="bentConnector3">
            <a:avLst>
              <a:gd name="adj1" fmla="val 1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31098" y="3294276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16" idx="0"/>
          </p:cNvCxnSpPr>
          <p:nvPr/>
        </p:nvCxnSpPr>
        <p:spPr>
          <a:xfrm flipH="1" flipV="1">
            <a:off x="3822655" y="4005064"/>
            <a:ext cx="1" cy="652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3822657" y="4005064"/>
            <a:ext cx="30084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7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504056" y="2065203"/>
            <a:ext cx="3347864" cy="2371909"/>
            <a:chOff x="504056" y="2065203"/>
            <a:chExt cx="3347864" cy="2371909"/>
          </a:xfrm>
        </p:grpSpPr>
        <p:sp>
          <p:nvSpPr>
            <p:cNvPr id="35" name="Sonne 34"/>
            <p:cNvSpPr/>
            <p:nvPr/>
          </p:nvSpPr>
          <p:spPr>
            <a:xfrm>
              <a:off x="2411760" y="2065203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uppieren 40"/>
            <p:cNvGrpSpPr/>
            <p:nvPr/>
          </p:nvGrpSpPr>
          <p:grpSpPr>
            <a:xfrm rot="10800000">
              <a:off x="2326307" y="4090428"/>
              <a:ext cx="818976" cy="270030"/>
              <a:chOff x="7080793" y="2060848"/>
              <a:chExt cx="818976" cy="270030"/>
            </a:xfrm>
          </p:grpSpPr>
          <p:sp>
            <p:nvSpPr>
              <p:cNvPr id="42" name="Rechteck 41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Abgerundetes Rechteck 45"/>
            <p:cNvSpPr/>
            <p:nvPr/>
          </p:nvSpPr>
          <p:spPr>
            <a:xfrm>
              <a:off x="1619672" y="294668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>
              <a:off x="2735796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>
              <a:off x="2567261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/>
            <p:nvPr/>
          </p:nvCxnSpPr>
          <p:spPr>
            <a:xfrm>
              <a:off x="2910918" y="2865394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504056" y="2204573"/>
              <a:ext cx="1362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LED (</a:t>
              </a:r>
              <a:r>
                <a:rPr lang="de-DE" dirty="0" err="1" smtClean="0"/>
                <a:t>Red</a:t>
              </a:r>
              <a:r>
                <a:rPr lang="de-DE" dirty="0" smtClean="0"/>
                <a:t>/IR)</a:t>
              </a:r>
              <a:endParaRPr lang="en-US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15689" y="4067780"/>
              <a:ext cx="1277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Photodiode</a:t>
              </a:r>
              <a:endParaRPr lang="en-US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10267" y="319406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Skin</a:t>
              </a:r>
              <a:endParaRPr lang="en-US" dirty="0"/>
            </a:p>
          </p:txBody>
        </p:sp>
        <p:cxnSp>
          <p:nvCxnSpPr>
            <p:cNvPr id="61" name="Gerade Verbindung 60"/>
            <p:cNvCxnSpPr>
              <a:stCxn id="57" idx="3"/>
              <a:endCxn id="35" idx="1"/>
            </p:cNvCxnSpPr>
            <p:nvPr/>
          </p:nvCxnSpPr>
          <p:spPr>
            <a:xfrm>
              <a:off x="1866096" y="2389239"/>
              <a:ext cx="545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stCxn id="59" idx="3"/>
              <a:endCxn id="46" idx="1"/>
            </p:cNvCxnSpPr>
            <p:nvPr/>
          </p:nvCxnSpPr>
          <p:spPr>
            <a:xfrm>
              <a:off x="1179654" y="3378732"/>
              <a:ext cx="4400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>
              <a:stCxn id="58" idx="3"/>
              <a:endCxn id="42" idx="3"/>
            </p:cNvCxnSpPr>
            <p:nvPr/>
          </p:nvCxnSpPr>
          <p:spPr>
            <a:xfrm>
              <a:off x="1892962" y="4252446"/>
              <a:ext cx="4333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hteck 73"/>
            <p:cNvSpPr/>
            <p:nvPr/>
          </p:nvSpPr>
          <p:spPr>
            <a:xfrm>
              <a:off x="1702441" y="3289339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653243" y="1844824"/>
            <a:ext cx="2232248" cy="2664296"/>
            <a:chOff x="5653243" y="1844824"/>
            <a:chExt cx="2232248" cy="2664296"/>
          </a:xfrm>
        </p:grpSpPr>
        <p:sp>
          <p:nvSpPr>
            <p:cNvPr id="36" name="Sonne 35"/>
            <p:cNvSpPr/>
            <p:nvPr/>
          </p:nvSpPr>
          <p:spPr>
            <a:xfrm>
              <a:off x="5653243" y="2051847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937900" y="2267871"/>
              <a:ext cx="818976" cy="270030"/>
              <a:chOff x="7080793" y="2060848"/>
              <a:chExt cx="818976" cy="270030"/>
            </a:xfrm>
          </p:grpSpPr>
          <p:sp>
            <p:nvSpPr>
              <p:cNvPr id="38" name="Rechteck 37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Abgerundetes Rechteck 44"/>
            <p:cNvSpPr/>
            <p:nvPr/>
          </p:nvSpPr>
          <p:spPr>
            <a:xfrm>
              <a:off x="5653243" y="364502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>
              <a:off x="6204789" y="2857291"/>
              <a:ext cx="456566" cy="10667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/>
            <p:nvPr/>
          </p:nvCxnSpPr>
          <p:spPr>
            <a:xfrm flipV="1">
              <a:off x="6937900" y="2717304"/>
              <a:ext cx="396044" cy="12067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>
              <a:off x="6660232" y="1844824"/>
              <a:ext cx="0" cy="8724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hteck 74"/>
            <p:cNvSpPr/>
            <p:nvPr/>
          </p:nvSpPr>
          <p:spPr>
            <a:xfrm>
              <a:off x="5736012" y="3969060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110045" y="2114172"/>
            <a:ext cx="4248472" cy="719292"/>
            <a:chOff x="1547664" y="1323964"/>
            <a:chExt cx="4248472" cy="719292"/>
          </a:xfrm>
        </p:grpSpPr>
        <p:sp>
          <p:nvSpPr>
            <p:cNvPr id="6" name="Rechteck 5"/>
            <p:cNvSpPr/>
            <p:nvPr/>
          </p:nvSpPr>
          <p:spPr>
            <a:xfrm>
              <a:off x="1656023" y="1503610"/>
              <a:ext cx="414011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547664" y="1323964"/>
              <a:ext cx="1512168" cy="71929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218404" y="2986670"/>
            <a:ext cx="4140113" cy="719292"/>
            <a:chOff x="1656023" y="1323964"/>
            <a:chExt cx="4140113" cy="719292"/>
          </a:xfrm>
        </p:grpSpPr>
        <p:sp>
          <p:nvSpPr>
            <p:cNvPr id="21" name="Rechteck 20"/>
            <p:cNvSpPr/>
            <p:nvPr/>
          </p:nvSpPr>
          <p:spPr>
            <a:xfrm>
              <a:off x="1656023" y="1503610"/>
              <a:ext cx="414011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303748" y="1323964"/>
              <a:ext cx="1512168" cy="71929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218404" y="3859168"/>
            <a:ext cx="4140113" cy="719292"/>
            <a:chOff x="1656023" y="1323964"/>
            <a:chExt cx="4140113" cy="719292"/>
          </a:xfrm>
        </p:grpSpPr>
        <p:sp>
          <p:nvSpPr>
            <p:cNvPr id="24" name="Rechteck 23"/>
            <p:cNvSpPr/>
            <p:nvPr/>
          </p:nvSpPr>
          <p:spPr>
            <a:xfrm>
              <a:off x="1656023" y="1503610"/>
              <a:ext cx="414011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3059832" y="1323964"/>
              <a:ext cx="1512168" cy="71929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Pfeil nach links 25"/>
          <p:cNvSpPr/>
          <p:nvPr/>
        </p:nvSpPr>
        <p:spPr>
          <a:xfrm>
            <a:off x="4118698" y="1727344"/>
            <a:ext cx="2095803" cy="38682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4702333" y="1482904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</a:t>
            </a:r>
            <a:r>
              <a:rPr lang="de-DE" dirty="0" err="1" smtClean="0"/>
              <a:t>data</a:t>
            </a:r>
            <a:endParaRPr lang="en-US" dirty="0"/>
          </a:p>
        </p:txBody>
      </p:sp>
      <p:cxnSp>
        <p:nvCxnSpPr>
          <p:cNvPr id="35" name="Gerade Verbindung 34"/>
          <p:cNvCxnSpPr/>
          <p:nvPr/>
        </p:nvCxnSpPr>
        <p:spPr>
          <a:xfrm flipH="1">
            <a:off x="1894021" y="277904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1894021" y="3643144"/>
            <a:ext cx="9721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1894021" y="4507240"/>
            <a:ext cx="1728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1894021" y="2780950"/>
            <a:ext cx="0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843002" y="4795272"/>
            <a:ext cx="14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Calculate</a:t>
            </a:r>
            <a:r>
              <a:rPr lang="de-DE" dirty="0" smtClean="0"/>
              <a:t> FFT</a:t>
            </a:r>
            <a:endParaRPr lang="en-US" dirty="0"/>
          </a:p>
        </p:txBody>
      </p:sp>
      <p:cxnSp>
        <p:nvCxnSpPr>
          <p:cNvPr id="47" name="Gerade Verbindung mit Pfeil 46"/>
          <p:cNvCxnSpPr>
            <a:stCxn id="48" idx="0"/>
          </p:cNvCxnSpPr>
          <p:nvPr/>
        </p:nvCxnSpPr>
        <p:spPr>
          <a:xfrm flipH="1" flipV="1">
            <a:off x="5062373" y="4578460"/>
            <a:ext cx="137175" cy="40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378297" y="4979938"/>
            <a:ext cx="16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Sliding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6358517" y="225698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_1</a:t>
            </a:r>
            <a:endParaRPr lang="en-US" dirty="0"/>
          </a:p>
        </p:txBody>
      </p:sp>
      <p:sp>
        <p:nvSpPr>
          <p:cNvPr id="51" name="Textfeld 50"/>
          <p:cNvSpPr txBox="1"/>
          <p:nvPr/>
        </p:nvSpPr>
        <p:spPr>
          <a:xfrm>
            <a:off x="6343116" y="315698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_2</a:t>
            </a:r>
            <a:endParaRPr lang="en-US" dirty="0"/>
          </a:p>
        </p:txBody>
      </p:sp>
      <p:sp>
        <p:nvSpPr>
          <p:cNvPr id="52" name="Textfeld 51"/>
          <p:cNvSpPr txBox="1"/>
          <p:nvPr/>
        </p:nvSpPr>
        <p:spPr>
          <a:xfrm>
            <a:off x="6358517" y="402948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5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(660nm)</a:t>
            </a:r>
          </a:p>
          <a:p>
            <a:r>
              <a:rPr lang="de-DE" dirty="0" smtClean="0"/>
              <a:t>IR LED (940nm)</a:t>
            </a:r>
          </a:p>
          <a:p>
            <a:r>
              <a:rPr lang="de-DE" dirty="0" smtClean="0"/>
              <a:t>Rate: time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r>
              <a:rPr lang="de-DE" dirty="0" smtClean="0"/>
              <a:t> / </a:t>
            </a:r>
            <a:r>
              <a:rPr lang="de-DE" dirty="0" err="1" smtClean="0"/>
              <a:t>minima</a:t>
            </a:r>
            <a:endParaRPr lang="de-DE" dirty="0" smtClean="0"/>
          </a:p>
          <a:p>
            <a:r>
              <a:rPr lang="de-DE" dirty="0" smtClean="0"/>
              <a:t>Saturation: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infrared</a:t>
            </a:r>
            <a:r>
              <a:rPr lang="de-DE" dirty="0" smtClean="0"/>
              <a:t> light </a:t>
            </a:r>
            <a:r>
              <a:rPr lang="de-DE" dirty="0" err="1" smtClean="0"/>
              <a:t>intensity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31540" y="6021288"/>
            <a:ext cx="82809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maxima /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3"/>
            <a:ext cx="6347048" cy="1872209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de-DE" sz="2000" dirty="0" smtClean="0"/>
          </a:p>
          <a:p>
            <a:pPr lvl="1"/>
            <a:r>
              <a:rPr lang="en-US" sz="2000" dirty="0" smtClean="0"/>
              <a:t>Different integration times</a:t>
            </a:r>
          </a:p>
          <a:p>
            <a:pPr lvl="1"/>
            <a:r>
              <a:rPr lang="en-US" sz="2000" dirty="0" smtClean="0"/>
              <a:t>Different sensitivity</a:t>
            </a:r>
          </a:p>
          <a:p>
            <a:pPr lvl="1"/>
            <a:r>
              <a:rPr lang="en-US" sz="2000" dirty="0" smtClean="0"/>
              <a:t>I2C interface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3491474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230620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85" y="1556791"/>
            <a:ext cx="3223335" cy="24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451428" y="3068960"/>
            <a:ext cx="6873100" cy="2780084"/>
            <a:chOff x="2451428" y="3068960"/>
            <a:chExt cx="6873100" cy="278008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451428" y="3543917"/>
              <a:ext cx="4397667" cy="2305127"/>
              <a:chOff x="1331640" y="3194103"/>
              <a:chExt cx="4397667" cy="2305127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1331640" y="3194974"/>
                <a:ext cx="1296144" cy="2304256"/>
                <a:chOff x="2451230" y="3555014"/>
                <a:chExt cx="1296144" cy="2304256"/>
              </a:xfrm>
            </p:grpSpPr>
            <p:sp>
              <p:nvSpPr>
                <p:cNvPr id="26" name="Rechteck 25"/>
                <p:cNvSpPr/>
                <p:nvPr/>
              </p:nvSpPr>
              <p:spPr>
                <a:xfrm>
                  <a:off x="2451230" y="3555014"/>
                  <a:ext cx="1296144" cy="792088"/>
                </a:xfrm>
                <a:prstGeom prst="rect">
                  <a:avLst/>
                </a:prstGeom>
                <a:solidFill>
                  <a:srgbClr val="00878F"/>
                </a:solidFill>
                <a:ln>
                  <a:solidFill>
                    <a:srgbClr val="62AEB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 smtClean="0"/>
                    <a:t>Arduino</a:t>
                  </a:r>
                  <a:endParaRPr lang="de-DE" dirty="0"/>
                </a:p>
              </p:txBody>
            </p:sp>
            <p:sp>
              <p:nvSpPr>
                <p:cNvPr id="27" name="Abgerundetes Rechteck 26"/>
                <p:cNvSpPr/>
                <p:nvPr/>
              </p:nvSpPr>
              <p:spPr>
                <a:xfrm>
                  <a:off x="2502607" y="5139190"/>
                  <a:ext cx="1193387" cy="720080"/>
                </a:xfrm>
                <a:prstGeom prst="roundRect">
                  <a:avLst/>
                </a:prstGeom>
                <a:solidFill>
                  <a:srgbClr val="E4712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Light </a:t>
                  </a:r>
                  <a:r>
                    <a:rPr lang="de-DE" dirty="0" err="1" smtClean="0"/>
                    <a:t>sensor</a:t>
                  </a:r>
                  <a:endParaRPr lang="de-DE" dirty="0"/>
                </a:p>
              </p:txBody>
            </p:sp>
            <p:cxnSp>
              <p:nvCxnSpPr>
                <p:cNvPr id="28" name="Gerade Verbindung mit Pfeil 27"/>
                <p:cNvCxnSpPr>
                  <a:stCxn id="26" idx="2"/>
                  <a:endCxn id="27" idx="0"/>
                </p:cNvCxnSpPr>
                <p:nvPr/>
              </p:nvCxnSpPr>
              <p:spPr>
                <a:xfrm flipH="1">
                  <a:off x="3099301" y="4347102"/>
                  <a:ext cx="1" cy="7920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feld 28"/>
                <p:cNvSpPr txBox="1"/>
                <p:nvPr/>
              </p:nvSpPr>
              <p:spPr>
                <a:xfrm>
                  <a:off x="3069758" y="4563126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smtClean="0"/>
                    <a:t>I2C</a:t>
                  </a:r>
                  <a:endParaRPr lang="de-DE" dirty="0"/>
                </a:p>
              </p:txBody>
            </p:sp>
          </p:grpSp>
          <p:cxnSp>
            <p:nvCxnSpPr>
              <p:cNvPr id="21" name="Gerade Verbindung mit Pfeil 20"/>
              <p:cNvCxnSpPr>
                <a:stCxn id="26" idx="3"/>
                <a:endCxn id="23" idx="1"/>
              </p:cNvCxnSpPr>
              <p:nvPr/>
            </p:nvCxnSpPr>
            <p:spPr>
              <a:xfrm flipV="1">
                <a:off x="2627784" y="3590147"/>
                <a:ext cx="1488385" cy="87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feld 21"/>
              <p:cNvSpPr txBox="1"/>
              <p:nvPr/>
            </p:nvSpPr>
            <p:spPr>
              <a:xfrm>
                <a:off x="3024412" y="3275692"/>
                <a:ext cx="69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UART</a:t>
                </a:r>
                <a:endParaRPr lang="de-DE" dirty="0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4116169" y="3194103"/>
                <a:ext cx="151216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PC</a:t>
                </a: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4302898" y="4454243"/>
                <a:ext cx="113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Heart rate</a:t>
                </a:r>
              </a:p>
            </p:txBody>
          </p:sp>
          <p:sp>
            <p:nvSpPr>
              <p:cNvPr id="25" name="Geschweifte Klammer links 24"/>
              <p:cNvSpPr/>
              <p:nvPr/>
            </p:nvSpPr>
            <p:spPr>
              <a:xfrm rot="5400000">
                <a:off x="4620224" y="3561184"/>
                <a:ext cx="504056" cy="171411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" name="Textfeld 29"/>
            <p:cNvSpPr txBox="1"/>
            <p:nvPr/>
          </p:nvSpPr>
          <p:spPr>
            <a:xfrm>
              <a:off x="3563888" y="306896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Light Sensor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uppieren 30"/>
            <p:cNvGrpSpPr/>
            <p:nvPr/>
          </p:nvGrpSpPr>
          <p:grpSpPr>
            <a:xfrm>
              <a:off x="5574476" y="5158187"/>
              <a:ext cx="835130" cy="273199"/>
              <a:chOff x="6012160" y="5362582"/>
              <a:chExt cx="2894338" cy="1306778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6012160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40" name="Gerade Verbindung 39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 Verbindung 40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41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42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uppieren 32"/>
              <p:cNvGrpSpPr/>
              <p:nvPr/>
            </p:nvGrpSpPr>
            <p:grpSpPr>
              <a:xfrm>
                <a:off x="7322322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34" name="Gerade Verbindung 33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34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35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36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37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38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feld 45"/>
            <p:cNvSpPr txBox="1"/>
            <p:nvPr/>
          </p:nvSpPr>
          <p:spPr>
            <a:xfrm>
              <a:off x="6732240" y="357301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Heart rate </a:t>
              </a:r>
              <a:r>
                <a:rPr lang="de-DE" dirty="0" err="1">
                  <a:solidFill>
                    <a:srgbClr val="FF0000"/>
                  </a:solidFill>
                </a:rPr>
                <a:t>c</a:t>
              </a:r>
              <a:r>
                <a:rPr lang="de-DE" dirty="0" err="1" smtClean="0">
                  <a:solidFill>
                    <a:srgbClr val="FF0000"/>
                  </a:solidFill>
                </a:rPr>
                <a:t>alculation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 flipH="1">
              <a:off x="6804248" y="3933056"/>
              <a:ext cx="21153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Debugging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Microsoft Office PowerPoint</Application>
  <PresentationFormat>Bildschirmpräsentation (4:3)</PresentationFormat>
  <Paragraphs>288</Paragraphs>
  <Slides>30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jens</cp:lastModifiedBy>
  <cp:revision>188</cp:revision>
  <dcterms:created xsi:type="dcterms:W3CDTF">2014-06-29T11:11:36Z</dcterms:created>
  <dcterms:modified xsi:type="dcterms:W3CDTF">2014-07-21T14:09:03Z</dcterms:modified>
</cp:coreProperties>
</file>