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Hamming-Window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96951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(660nm)</a:t>
            </a:r>
          </a:p>
          <a:p>
            <a:r>
              <a:rPr lang="de-DE" dirty="0" smtClean="0"/>
              <a:t>IR LED (940nm)</a:t>
            </a:r>
          </a:p>
          <a:p>
            <a:r>
              <a:rPr lang="de-DE" dirty="0" smtClean="0"/>
              <a:t>Rate: time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r>
              <a:rPr lang="de-DE" dirty="0" smtClean="0"/>
              <a:t> / </a:t>
            </a:r>
            <a:r>
              <a:rPr lang="de-DE" dirty="0" err="1" smtClean="0"/>
              <a:t>minima</a:t>
            </a:r>
            <a:endParaRPr lang="de-DE" dirty="0" smtClean="0"/>
          </a:p>
          <a:p>
            <a:r>
              <a:rPr lang="de-DE" dirty="0" smtClean="0"/>
              <a:t>Saturation: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infrared</a:t>
            </a:r>
            <a:r>
              <a:rPr lang="de-DE" dirty="0" smtClean="0"/>
              <a:t> light </a:t>
            </a:r>
            <a:r>
              <a:rPr lang="de-DE" dirty="0" err="1" smtClean="0"/>
              <a:t>intensity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31540" y="6021288"/>
            <a:ext cx="828092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maxima /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3"/>
            <a:ext cx="6347048" cy="1872209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de-DE" sz="2000" dirty="0" smtClean="0"/>
          </a:p>
          <a:p>
            <a:pPr lvl="1"/>
            <a:r>
              <a:rPr lang="en-US" sz="2000" dirty="0" smtClean="0"/>
              <a:t>Different integration times</a:t>
            </a:r>
          </a:p>
          <a:p>
            <a:pPr lvl="1"/>
            <a:r>
              <a:rPr lang="en-US" sz="2000" dirty="0" smtClean="0"/>
              <a:t>Different sensitivity</a:t>
            </a:r>
          </a:p>
          <a:p>
            <a:pPr lvl="1"/>
            <a:r>
              <a:rPr lang="en-US" sz="2000" dirty="0" smtClean="0"/>
              <a:t>I2C interface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3491474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230620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85" y="1556791"/>
            <a:ext cx="3223335" cy="24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Bildschirmpräsentation (4:3)</PresentationFormat>
  <Paragraphs>268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172</cp:revision>
  <dcterms:created xsi:type="dcterms:W3CDTF">2014-06-29T11:11:36Z</dcterms:created>
  <dcterms:modified xsi:type="dcterms:W3CDTF">2014-07-02T17:07:31Z</dcterms:modified>
</cp:coreProperties>
</file>