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  <a:endParaRPr lang="de-DE" baseline="0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10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0" idx="3"/>
            <a:endCxn id="6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(960nm)</a:t>
            </a:r>
          </a:p>
          <a:p>
            <a:r>
              <a:rPr lang="de-DE" dirty="0" smtClean="0"/>
              <a:t>IR LED (</a:t>
            </a:r>
            <a:r>
              <a:rPr lang="de-DE" dirty="0" smtClean="0">
                <a:solidFill>
                  <a:srgbClr val="FF0000"/>
                </a:solidFill>
              </a:rPr>
              <a:t>TODO</a:t>
            </a:r>
            <a:r>
              <a:rPr lang="de-DE" dirty="0" smtClean="0"/>
              <a:t> </a:t>
            </a:r>
            <a:r>
              <a:rPr lang="de-DE" dirty="0" err="1" smtClean="0"/>
              <a:t>nm</a:t>
            </a:r>
            <a:r>
              <a:rPr lang="de-DE" dirty="0" smtClean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71600" y="6021288"/>
            <a:ext cx="7200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5436096" y="2895835"/>
            <a:ext cx="25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Description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6347048" cy="836512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259350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7362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5436096" y="2895835"/>
            <a:ext cx="2193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PICTURES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rate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Bildschirmpräsentation (4:3)</PresentationFormat>
  <Paragraphs>267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162</cp:revision>
  <dcterms:created xsi:type="dcterms:W3CDTF">2014-06-29T11:11:36Z</dcterms:created>
  <dcterms:modified xsi:type="dcterms:W3CDTF">2014-07-02T10:41:28Z</dcterms:modified>
</cp:coreProperties>
</file>