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08.08.2014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X[k]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87724" y="2860657"/>
            <a:ext cx="4968552" cy="1136687"/>
            <a:chOff x="2051720" y="2940385"/>
            <a:chExt cx="4968552" cy="1136687"/>
          </a:xfrm>
        </p:grpSpPr>
        <p:sp>
          <p:nvSpPr>
            <p:cNvPr id="4" name="Pfeil nach rechts 3"/>
            <p:cNvSpPr/>
            <p:nvPr/>
          </p:nvSpPr>
          <p:spPr>
            <a:xfrm>
              <a:off x="3563888" y="2940385"/>
              <a:ext cx="1944216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Forward FT</a:t>
              </a:r>
              <a:endParaRPr lang="en-US" dirty="0"/>
            </a:p>
          </p:txBody>
        </p:sp>
        <p:sp>
          <p:nvSpPr>
            <p:cNvPr id="6" name="Pfeil nach links 5"/>
            <p:cNvSpPr/>
            <p:nvPr/>
          </p:nvSpPr>
          <p:spPr>
            <a:xfrm>
              <a:off x="3563888" y="3573016"/>
              <a:ext cx="1944216" cy="5040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Inverse FT</a:t>
              </a:r>
              <a:endParaRPr lang="en-US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2051720" y="2940385"/>
              <a:ext cx="1296144" cy="11366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Time</a:t>
              </a:r>
            </a:p>
            <a:p>
              <a:pPr algn="ctr"/>
              <a:r>
                <a:rPr lang="de-DE" dirty="0" smtClean="0"/>
                <a:t>Domain</a:t>
              </a:r>
              <a:endParaRPr lang="en-US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724128" y="2940385"/>
              <a:ext cx="1296144" cy="11366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Frequency</a:t>
              </a:r>
              <a:r>
                <a:rPr lang="de-DE" dirty="0" smtClean="0"/>
                <a:t> Domain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3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1047" y="1227745"/>
            <a:ext cx="8901907" cy="4402511"/>
            <a:chOff x="62581" y="1700077"/>
            <a:chExt cx="8901907" cy="4402511"/>
          </a:xfrm>
        </p:grpSpPr>
        <p:sp>
          <p:nvSpPr>
            <p:cNvPr id="4" name="Rechteck 3"/>
            <p:cNvSpPr/>
            <p:nvPr/>
          </p:nvSpPr>
          <p:spPr>
            <a:xfrm>
              <a:off x="1712608" y="2097901"/>
              <a:ext cx="4220093" cy="467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  <a:r>
                <a:rPr lang="de-DE" dirty="0" smtClean="0"/>
                <a:t>eal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711492" y="1700077"/>
              <a:ext cx="2034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ata</a:t>
              </a:r>
              <a:r>
                <a:rPr lang="de-DE" dirty="0" smtClean="0"/>
                <a:t> </a:t>
              </a:r>
              <a:r>
                <a:rPr lang="de-DE" dirty="0" err="1" smtClean="0"/>
                <a:t>vector</a:t>
              </a:r>
              <a:r>
                <a:rPr lang="de-DE" dirty="0" smtClean="0"/>
                <a:t> (</a:t>
              </a:r>
              <a:r>
                <a:rPr lang="de-DE" dirty="0" err="1" smtClean="0"/>
                <a:t>queue</a:t>
              </a:r>
              <a:r>
                <a:rPr lang="de-DE" dirty="0" smtClean="0"/>
                <a:t>)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90" y="2924944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Geschweifte Klammer links 8"/>
            <p:cNvSpPr/>
            <p:nvPr/>
          </p:nvSpPr>
          <p:spPr>
            <a:xfrm rot="16200000">
              <a:off x="3570627" y="829569"/>
              <a:ext cx="504056" cy="422009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34243" y="319164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effectiveSize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711492" y="4268186"/>
              <a:ext cx="1998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fftw_complex</a:t>
              </a:r>
              <a:r>
                <a:rPr lang="de-DE" dirty="0" smtClean="0"/>
                <a:t> </a:t>
              </a:r>
              <a:r>
                <a:rPr lang="de-DE" dirty="0" err="1" smtClean="0"/>
                <a:t>array</a:t>
              </a:r>
              <a:endParaRPr lang="en-US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712609" y="4657873"/>
              <a:ext cx="4220093" cy="467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</a:t>
              </a:r>
              <a:r>
                <a:rPr lang="de-DE" dirty="0" err="1" smtClean="0"/>
                <a:t>omplex</a:t>
              </a:r>
              <a:r>
                <a:rPr lang="de-DE" dirty="0" smtClean="0"/>
                <a:t>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5932701" y="4657873"/>
              <a:ext cx="2110046" cy="4670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zeroPadding</a:t>
              </a:r>
              <a:r>
                <a:rPr lang="de-DE" dirty="0" smtClean="0"/>
                <a:t> . . .</a:t>
              </a:r>
              <a:endParaRPr lang="en-US" dirty="0"/>
            </a:p>
          </p:txBody>
        </p:sp>
        <p:sp>
          <p:nvSpPr>
            <p:cNvPr id="18" name="Geschweifte Klammer links 17"/>
            <p:cNvSpPr/>
            <p:nvPr/>
          </p:nvSpPr>
          <p:spPr>
            <a:xfrm rot="16200000">
              <a:off x="4625651" y="2316158"/>
              <a:ext cx="504056" cy="633014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924259" y="5733256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effectiveSize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zeroPadSize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Nach rechts gekrümmter Pfeil 19"/>
            <p:cNvSpPr/>
            <p:nvPr/>
          </p:nvSpPr>
          <p:spPr>
            <a:xfrm>
              <a:off x="611560" y="2196063"/>
              <a:ext cx="850553" cy="2960637"/>
            </a:xfrm>
            <a:prstGeom prst="curvedRightArrow">
              <a:avLst>
                <a:gd name="adj1" fmla="val 15897"/>
                <a:gd name="adj2" fmla="val 51129"/>
                <a:gd name="adj3" fmla="val 23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581" y="3501008"/>
              <a:ext cx="2252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copyToDataOut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Gewinkelte Verbindung 21"/>
            <p:cNvCxnSpPr>
              <a:endCxn id="4" idx="3"/>
            </p:cNvCxnSpPr>
            <p:nvPr/>
          </p:nvCxnSpPr>
          <p:spPr>
            <a:xfrm rot="10800000">
              <a:off x="5932702" y="2331403"/>
              <a:ext cx="2420103" cy="593542"/>
            </a:xfrm>
            <a:prstGeom prst="bentConnector3">
              <a:avLst>
                <a:gd name="adj1" fmla="val 1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831098" y="3294276"/>
              <a:ext cx="0" cy="710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>
              <a:stCxn id="16" idx="0"/>
            </p:cNvCxnSpPr>
            <p:nvPr/>
          </p:nvCxnSpPr>
          <p:spPr>
            <a:xfrm flipH="1" flipV="1">
              <a:off x="3822655" y="4005064"/>
              <a:ext cx="1" cy="652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3822657" y="4005064"/>
              <a:ext cx="30084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6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67220" y="1495817"/>
            <a:ext cx="5009561" cy="3866366"/>
            <a:chOff x="1843002" y="1482904"/>
            <a:chExt cx="5009561" cy="3866366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110045" y="2114172"/>
              <a:ext cx="4248472" cy="719292"/>
              <a:chOff x="1547664" y="1323964"/>
              <a:chExt cx="4248472" cy="719292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547664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2218404" y="2986670"/>
              <a:ext cx="4140113" cy="719292"/>
              <a:chOff x="1656023" y="1323964"/>
              <a:chExt cx="4140113" cy="719292"/>
            </a:xfrm>
          </p:grpSpPr>
          <p:sp>
            <p:nvSpPr>
              <p:cNvPr id="21" name="Rechteck 20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2303748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2218404" y="3859168"/>
              <a:ext cx="4140113" cy="719292"/>
              <a:chOff x="1656023" y="1323964"/>
              <a:chExt cx="4140113" cy="719292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3059832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Pfeil nach links 25"/>
            <p:cNvSpPr/>
            <p:nvPr/>
          </p:nvSpPr>
          <p:spPr>
            <a:xfrm>
              <a:off x="4118698" y="1727344"/>
              <a:ext cx="2095803" cy="386828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2333" y="1482904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Add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cxnSp>
          <p:nvCxnSpPr>
            <p:cNvPr id="35" name="Gerade Verbindung 34"/>
            <p:cNvCxnSpPr/>
            <p:nvPr/>
          </p:nvCxnSpPr>
          <p:spPr>
            <a:xfrm flipH="1">
              <a:off x="1894021" y="27790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894021" y="3643144"/>
              <a:ext cx="9721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>
              <a:off x="1894021" y="4507240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1894021" y="2780950"/>
              <a:ext cx="0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1843002" y="4795272"/>
              <a:ext cx="1419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Calculate</a:t>
              </a:r>
              <a:r>
                <a:rPr lang="de-DE" dirty="0" smtClean="0"/>
                <a:t> FFT</a:t>
              </a:r>
              <a:endParaRPr lang="en-US" dirty="0"/>
            </a:p>
          </p:txBody>
        </p:sp>
        <p:cxnSp>
          <p:nvCxnSpPr>
            <p:cNvPr id="47" name="Gerade Verbindung mit Pfeil 46"/>
            <p:cNvCxnSpPr>
              <a:stCxn id="48" idx="0"/>
            </p:cNvCxnSpPr>
            <p:nvPr/>
          </p:nvCxnSpPr>
          <p:spPr>
            <a:xfrm flipH="1" flipV="1">
              <a:off x="5062373" y="4578460"/>
              <a:ext cx="137175" cy="401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4378297" y="4979938"/>
              <a:ext cx="1642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Sliding</a:t>
              </a:r>
              <a:r>
                <a:rPr lang="de-DE" dirty="0" smtClean="0"/>
                <a:t> </a:t>
              </a:r>
              <a:r>
                <a:rPr lang="de-DE" dirty="0" err="1" smtClean="0"/>
                <a:t>Window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358517" y="225698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  <a:r>
                <a:rPr lang="de-DE" dirty="0" smtClean="0"/>
                <a:t>_1</a:t>
              </a:r>
              <a:endParaRPr lang="en-US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343116" y="315698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  <a:r>
                <a:rPr lang="de-DE" dirty="0" smtClean="0"/>
                <a:t>_2</a:t>
              </a:r>
              <a:endParaRPr lang="en-US" dirty="0"/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58517" y="4029482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  <a:r>
                <a:rPr lang="de-DE" dirty="0" smtClean="0"/>
                <a:t>_3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35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47564" y="350596"/>
            <a:ext cx="7848872" cy="6156808"/>
            <a:chOff x="647564" y="350596"/>
            <a:chExt cx="7848872" cy="6156808"/>
          </a:xfrm>
        </p:grpSpPr>
        <p:pic>
          <p:nvPicPr>
            <p:cNvPr id="2" name="Picture 2" descr="E:\Data\HTWG\Semester 6\Ubicom\Documentation\images\prototyp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350596"/>
              <a:ext cx="7848872" cy="615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286673" y="4581128"/>
              <a:ext cx="9484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err="1" smtClean="0"/>
                <a:t>Red</a:t>
              </a:r>
              <a:r>
                <a:rPr lang="de-DE" dirty="0" smtClean="0"/>
                <a:t> LED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77548" y="5998378"/>
              <a:ext cx="189667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err="1" smtClean="0"/>
                <a:t>Luminosity</a:t>
              </a:r>
              <a:r>
                <a:rPr lang="de-DE" dirty="0" smtClean="0"/>
                <a:t> Sensor</a:t>
              </a:r>
              <a:endParaRPr lang="en-US" dirty="0"/>
            </a:p>
          </p:txBody>
        </p:sp>
        <p:cxnSp>
          <p:nvCxnSpPr>
            <p:cNvPr id="7" name="Gerade Verbindung mit Pfeil 6"/>
            <p:cNvCxnSpPr>
              <a:stCxn id="5" idx="0"/>
            </p:cNvCxnSpPr>
            <p:nvPr/>
          </p:nvCxnSpPr>
          <p:spPr>
            <a:xfrm flipV="1">
              <a:off x="1725885" y="4221088"/>
              <a:ext cx="757883" cy="17772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4" idx="1"/>
            </p:cNvCxnSpPr>
            <p:nvPr/>
          </p:nvCxnSpPr>
          <p:spPr>
            <a:xfrm flipH="1" flipV="1">
              <a:off x="2555776" y="3501008"/>
              <a:ext cx="2730897" cy="12647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6444208" y="5444380"/>
              <a:ext cx="1826077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Finger </a:t>
              </a:r>
              <a:r>
                <a:rPr lang="de-DE" dirty="0" err="1" smtClean="0"/>
                <a:t>is</a:t>
              </a:r>
              <a:r>
                <a:rPr lang="de-DE" dirty="0" smtClean="0"/>
                <a:t> </a:t>
              </a:r>
              <a:r>
                <a:rPr lang="de-DE" dirty="0" err="1" smtClean="0"/>
                <a:t>placed</a:t>
              </a:r>
              <a:endParaRPr lang="de-DE" dirty="0" smtClean="0"/>
            </a:p>
            <a:p>
              <a:r>
                <a:rPr lang="de-DE" dirty="0" err="1"/>
                <a:t>b</a:t>
              </a:r>
              <a:r>
                <a:rPr lang="de-DE" dirty="0" err="1" smtClean="0"/>
                <a:t>etween</a:t>
              </a:r>
              <a:r>
                <a:rPr lang="de-DE" dirty="0" smtClean="0"/>
                <a:t> LED </a:t>
              </a:r>
              <a:r>
                <a:rPr lang="de-DE" dirty="0" err="1" smtClean="0"/>
                <a:t>and</a:t>
              </a:r>
              <a:endParaRPr lang="de-DE" dirty="0" smtClean="0"/>
            </a:p>
            <a:p>
              <a:r>
                <a:rPr lang="de-DE" dirty="0" err="1"/>
                <a:t>s</a:t>
              </a:r>
              <a:r>
                <a:rPr lang="de-DE" dirty="0" err="1" smtClean="0"/>
                <a:t>ensor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34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414954" y="2619288"/>
            <a:ext cx="1980000" cy="19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ieren 19"/>
          <p:cNvGrpSpPr/>
          <p:nvPr/>
        </p:nvGrpSpPr>
        <p:grpSpPr>
          <a:xfrm>
            <a:off x="3504954" y="2709288"/>
            <a:ext cx="1800000" cy="1800000"/>
            <a:chOff x="3059832" y="2708920"/>
            <a:chExt cx="2709403" cy="980217"/>
          </a:xfrm>
        </p:grpSpPr>
        <p:grpSp>
          <p:nvGrpSpPr>
            <p:cNvPr id="4" name="Gruppieren 3"/>
            <p:cNvGrpSpPr/>
            <p:nvPr/>
          </p:nvGrpSpPr>
          <p:grpSpPr>
            <a:xfrm>
              <a:off x="3059832" y="2708920"/>
              <a:ext cx="2119875" cy="980217"/>
              <a:chOff x="6012160" y="5362582"/>
              <a:chExt cx="2894338" cy="1306778"/>
            </a:xfrm>
          </p:grpSpPr>
          <p:grpSp>
            <p:nvGrpSpPr>
              <p:cNvPr id="5" name="Gruppieren 4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13" name="Gerade Verbindung 12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 Verbindung 13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 Verbindung 14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 Verbindung 16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 Verbindung 17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uppieren 5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7" name="Gerade Verbindung 6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7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 Verbindung 8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 Verbindung 9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 Verbindung 10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 Verbindung 11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Herz 18"/>
            <p:cNvSpPr/>
            <p:nvPr/>
          </p:nvSpPr>
          <p:spPr>
            <a:xfrm>
              <a:off x="4965821" y="2799436"/>
              <a:ext cx="803414" cy="35028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Bildschirmpräsentation (4:3)</PresentationFormat>
  <Paragraphs>293</Paragraphs>
  <Slides>32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195</cp:revision>
  <dcterms:created xsi:type="dcterms:W3CDTF">2014-06-29T11:11:36Z</dcterms:created>
  <dcterms:modified xsi:type="dcterms:W3CDTF">2014-08-08T15:28:14Z</dcterms:modified>
</cp:coreProperties>
</file>