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>
        <p:scale>
          <a:sx n="100" d="100"/>
          <a:sy n="100" d="100"/>
        </p:scale>
        <p:origin x="-194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</a:t>
            </a:r>
            <a:r>
              <a:rPr lang="de-DE" baseline="0" dirty="0" smtClean="0"/>
              <a:t>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</a:t>
            </a:r>
            <a:r>
              <a:rPr lang="de-DE" baseline="0" dirty="0" smtClean="0"/>
              <a:t> nicht unterstützt, da falsches Modul bestellt wurde (nicht kompatible Version um am PC zu nutzen).</a:t>
            </a:r>
          </a:p>
          <a:p>
            <a:r>
              <a:rPr lang="de-DE" baseline="0" dirty="0" smtClean="0"/>
              <a:t>Hinzufügen von </a:t>
            </a:r>
            <a:r>
              <a:rPr lang="de-DE" baseline="0" dirty="0" err="1" smtClean="0"/>
              <a:t>bluetooth</a:t>
            </a:r>
            <a:r>
              <a:rPr lang="de-DE" baseline="0" dirty="0" smtClean="0"/>
              <a:t> Unterstützung ist einfach, da schon seriell verwendet wird.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PC implementiert, um zu</a:t>
            </a:r>
            <a:r>
              <a:rPr lang="de-DE" baseline="0" dirty="0" smtClean="0"/>
              <a:t> debuggen und optimieren. Umsetzung auf </a:t>
            </a:r>
            <a:r>
              <a:rPr lang="de-DE" baseline="0" dirty="0" err="1" smtClean="0"/>
              <a:t>Arduino</a:t>
            </a:r>
            <a:r>
              <a:rPr lang="de-DE" baseline="0" dirty="0" smtClean="0"/>
              <a:t> möglich.</a:t>
            </a:r>
          </a:p>
          <a:p>
            <a:r>
              <a:rPr lang="de-DE" baseline="0" dirty="0" smtClean="0"/>
              <a:t>Erstmal darauf Konzentriert den Puls zu messen.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wird daraus der Puls gemessen?</a:t>
            </a:r>
          </a:p>
          <a:p>
            <a:r>
              <a:rPr lang="de-DE" dirty="0" smtClean="0"/>
              <a:t>Um</a:t>
            </a:r>
            <a:r>
              <a:rPr lang="de-DE" baseline="0" dirty="0" smtClean="0"/>
              <a:t> den Puls nun zu messen müssen die Minima bestimmt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Besserer</a:t>
            </a:r>
            <a:r>
              <a:rPr lang="de-DE" baseline="0" dirty="0" smtClean="0"/>
              <a:t> und eleganterer Ansatz. Nach vielem Bücherlesen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Die Frequenz herausfinden, mit dem </a:t>
            </a:r>
            <a:r>
              <a:rPr lang="de-DE" baseline="0" dirty="0" err="1" smtClean="0"/>
              <a:t>hächsten</a:t>
            </a:r>
            <a:r>
              <a:rPr lang="de-DE" baseline="0" dirty="0" smtClean="0"/>
              <a:t> amplituden-anteil (Am meisten vertretene </a:t>
            </a:r>
            <a:r>
              <a:rPr lang="de-DE" baseline="0" dirty="0" err="1" smtClean="0"/>
              <a:t>sinus</a:t>
            </a:r>
            <a:r>
              <a:rPr lang="de-DE" baseline="0" dirty="0" smtClean="0"/>
              <a:t> Frequenz im Spektrum).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X[n] 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  <a:endParaRPr lang="de-DE" dirty="0" smtClean="0"/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10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10" idx="3"/>
            <a:endCxn id="6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Hanning-Window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  <a:endParaRPr lang="de-DE" dirty="0" smtClean="0"/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</a:t>
            </a:r>
            <a:r>
              <a:rPr lang="de-DE" dirty="0" smtClean="0">
                <a:sym typeface="Wingdings" panose="05000000000000000000" pitchFamily="2" charset="2"/>
              </a:rPr>
              <a:t>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  <a:endParaRPr lang="de-DE" dirty="0" smtClean="0"/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smtClean="0"/>
              <a:t>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ATtiny</a:t>
            </a:r>
            <a:r>
              <a:rPr lang="de-DE" dirty="0" smtClean="0"/>
              <a:t>, </a:t>
            </a:r>
            <a:r>
              <a:rPr lang="de-DE" dirty="0" smtClean="0"/>
              <a:t>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onne 34"/>
          <p:cNvSpPr/>
          <p:nvPr/>
        </p:nvSpPr>
        <p:spPr>
          <a:xfrm>
            <a:off x="2411760" y="2065203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onne 35"/>
          <p:cNvSpPr/>
          <p:nvPr/>
        </p:nvSpPr>
        <p:spPr>
          <a:xfrm>
            <a:off x="5653243" y="2051847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/>
          <p:cNvGrpSpPr/>
          <p:nvPr/>
        </p:nvGrpSpPr>
        <p:grpSpPr>
          <a:xfrm>
            <a:off x="6937900" y="2267871"/>
            <a:ext cx="818976" cy="270030"/>
            <a:chOff x="7080793" y="2060848"/>
            <a:chExt cx="818976" cy="270030"/>
          </a:xfrm>
        </p:grpSpPr>
        <p:sp>
          <p:nvSpPr>
            <p:cNvPr id="38" name="Rechteck 37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pieren 40"/>
          <p:cNvGrpSpPr/>
          <p:nvPr/>
        </p:nvGrpSpPr>
        <p:grpSpPr>
          <a:xfrm rot="10800000">
            <a:off x="2326307" y="4090428"/>
            <a:ext cx="818976" cy="270030"/>
            <a:chOff x="7080793" y="2060848"/>
            <a:chExt cx="818976" cy="270030"/>
          </a:xfrm>
        </p:grpSpPr>
        <p:sp>
          <p:nvSpPr>
            <p:cNvPr id="42" name="Rechteck 41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bgerundetes Rechteck 44"/>
          <p:cNvSpPr/>
          <p:nvPr/>
        </p:nvSpPr>
        <p:spPr>
          <a:xfrm>
            <a:off x="5653243" y="364502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bgerundetes Rechteck 45"/>
          <p:cNvSpPr/>
          <p:nvPr/>
        </p:nvSpPr>
        <p:spPr>
          <a:xfrm>
            <a:off x="1619672" y="294668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2735796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567261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910918" y="2865394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204789" y="2857291"/>
            <a:ext cx="456566" cy="1066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937900" y="2717304"/>
            <a:ext cx="396044" cy="12067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04056" y="2204573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(</a:t>
            </a:r>
            <a:r>
              <a:rPr lang="de-DE" dirty="0" err="1" smtClean="0"/>
              <a:t>Red</a:t>
            </a:r>
            <a:r>
              <a:rPr lang="de-DE" dirty="0" smtClean="0"/>
              <a:t>/IR)</a:t>
            </a:r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615689" y="4067780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Photodiode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610267" y="31940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Skin</a:t>
            </a:r>
            <a:endParaRPr lang="en-US" dirty="0"/>
          </a:p>
        </p:txBody>
      </p:sp>
      <p:cxnSp>
        <p:nvCxnSpPr>
          <p:cNvPr id="61" name="Gerade Verbindung 60"/>
          <p:cNvCxnSpPr>
            <a:stCxn id="57" idx="3"/>
            <a:endCxn id="35" idx="1"/>
          </p:cNvCxnSpPr>
          <p:nvPr/>
        </p:nvCxnSpPr>
        <p:spPr>
          <a:xfrm>
            <a:off x="1866096" y="2389239"/>
            <a:ext cx="54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59" idx="3"/>
            <a:endCxn id="46" idx="1"/>
          </p:cNvCxnSpPr>
          <p:nvPr/>
        </p:nvCxnSpPr>
        <p:spPr>
          <a:xfrm>
            <a:off x="1179654" y="3378732"/>
            <a:ext cx="44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58" idx="3"/>
            <a:endCxn id="42" idx="3"/>
          </p:cNvCxnSpPr>
          <p:nvPr/>
        </p:nvCxnSpPr>
        <p:spPr>
          <a:xfrm>
            <a:off x="1892962" y="4252446"/>
            <a:ext cx="43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6660232" y="1844824"/>
            <a:ext cx="0" cy="872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702441" y="3289339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  <p:sp>
        <p:nvSpPr>
          <p:cNvPr id="75" name="Rechteck 74"/>
          <p:cNvSpPr/>
          <p:nvPr/>
        </p:nvSpPr>
        <p:spPr>
          <a:xfrm>
            <a:off x="5736012" y="3969060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(960nm)</a:t>
            </a:r>
          </a:p>
          <a:p>
            <a:r>
              <a:rPr lang="de-DE" dirty="0" smtClean="0"/>
              <a:t>IR LED (</a:t>
            </a:r>
            <a:r>
              <a:rPr lang="de-DE" dirty="0" smtClean="0">
                <a:solidFill>
                  <a:srgbClr val="FF0000"/>
                </a:solidFill>
              </a:rPr>
              <a:t>TODO</a:t>
            </a:r>
            <a:r>
              <a:rPr lang="de-DE" dirty="0" smtClean="0"/>
              <a:t> </a:t>
            </a:r>
            <a:r>
              <a:rPr lang="de-DE" dirty="0" err="1" smtClean="0"/>
              <a:t>nm</a:t>
            </a:r>
            <a:r>
              <a:rPr lang="de-DE" dirty="0" smtClean="0"/>
              <a:t>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71600" y="6021288"/>
            <a:ext cx="72008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5436096" y="2895835"/>
            <a:ext cx="25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0000"/>
                </a:solidFill>
              </a:rPr>
              <a:t>TODO:</a:t>
            </a:r>
          </a:p>
          <a:p>
            <a:r>
              <a:rPr lang="de-DE" sz="4000" dirty="0" smtClean="0">
                <a:solidFill>
                  <a:srgbClr val="FF0000"/>
                </a:solidFill>
              </a:rPr>
              <a:t>Description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6347048" cy="836512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2593503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3673623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5436096" y="2895835"/>
            <a:ext cx="2193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0000"/>
                </a:solidFill>
              </a:rPr>
              <a:t>TODO:</a:t>
            </a:r>
          </a:p>
          <a:p>
            <a:r>
              <a:rPr lang="de-DE" sz="4000" dirty="0" smtClean="0">
                <a:solidFill>
                  <a:srgbClr val="FF0000"/>
                </a:solidFill>
              </a:rPr>
              <a:t>PICTURES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51428" y="3543917"/>
            <a:ext cx="4397667" cy="2305127"/>
            <a:chOff x="1331640" y="3194103"/>
            <a:chExt cx="4397667" cy="2305127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1331640" y="3194974"/>
              <a:ext cx="1296144" cy="2304256"/>
              <a:chOff x="2451230" y="3555014"/>
              <a:chExt cx="1296144" cy="2304256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2451230" y="3555014"/>
                <a:ext cx="1296144" cy="792088"/>
              </a:xfrm>
              <a:prstGeom prst="rect">
                <a:avLst/>
              </a:prstGeom>
              <a:solidFill>
                <a:srgbClr val="00878F"/>
              </a:solidFill>
              <a:ln>
                <a:solidFill>
                  <a:srgbClr val="62AE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Arduino</a:t>
                </a:r>
                <a:endParaRPr lang="de-DE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2502607" y="5139190"/>
                <a:ext cx="1193387" cy="720080"/>
              </a:xfrm>
              <a:prstGeom prst="roundRect">
                <a:avLst/>
              </a:prstGeom>
              <a:solidFill>
                <a:srgbClr val="E471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Light </a:t>
                </a:r>
                <a:r>
                  <a:rPr lang="de-DE" dirty="0" err="1" smtClean="0"/>
                  <a:t>sensor</a:t>
                </a:r>
                <a:endParaRPr lang="de-DE" dirty="0"/>
              </a:p>
            </p:txBody>
          </p:sp>
          <p:cxnSp>
            <p:nvCxnSpPr>
              <p:cNvPr id="28" name="Gerade Verbindung mit Pfeil 27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3099301" y="4347102"/>
                <a:ext cx="1" cy="7920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/>
              <p:cNvSpPr txBox="1"/>
              <p:nvPr/>
            </p:nvSpPr>
            <p:spPr>
              <a:xfrm>
                <a:off x="3069758" y="456312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I2C</a:t>
                </a:r>
                <a:endParaRPr lang="de-DE" dirty="0"/>
              </a:p>
            </p:txBody>
          </p:sp>
        </p:grpSp>
        <p:cxnSp>
          <p:nvCxnSpPr>
            <p:cNvPr id="21" name="Gerade Verbindung mit Pfeil 20"/>
            <p:cNvCxnSpPr>
              <a:stCxn id="26" idx="3"/>
              <a:endCxn id="23" idx="1"/>
            </p:cNvCxnSpPr>
            <p:nvPr/>
          </p:nvCxnSpPr>
          <p:spPr>
            <a:xfrm flipV="1">
              <a:off x="2627784" y="3590147"/>
              <a:ext cx="1488385" cy="8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3024412" y="3275692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16169" y="3194103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02898" y="4454243"/>
              <a:ext cx="1138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rate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 rot="5400000">
              <a:off x="4620224" y="3561184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3563888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Light 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574476" y="5158187"/>
            <a:ext cx="835130" cy="273199"/>
            <a:chOff x="6012160" y="5362582"/>
            <a:chExt cx="2894338" cy="1306778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40" name="Gerade Verbindung 39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en 32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4" name="Gerade Verbindung 33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feld 45"/>
          <p:cNvSpPr txBox="1"/>
          <p:nvPr/>
        </p:nvSpPr>
        <p:spPr>
          <a:xfrm>
            <a:off x="6732240" y="35730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6804248" y="3933056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/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/>
              <a:t>D</a:t>
            </a:r>
            <a:r>
              <a:rPr lang="de-DE" sz="2600" dirty="0" smtClean="0"/>
              <a:t>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Microsoft Office PowerPoint</Application>
  <PresentationFormat>Bildschirmpräsentation (4:3)</PresentationFormat>
  <Paragraphs>261</Paragraphs>
  <Slides>26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150</cp:revision>
  <dcterms:created xsi:type="dcterms:W3CDTF">2014-06-29T11:11:36Z</dcterms:created>
  <dcterms:modified xsi:type="dcterms:W3CDTF">2014-07-02T09:42:05Z</dcterms:modified>
</cp:coreProperties>
</file>