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9" r:id="rId5"/>
    <p:sldId id="258" r:id="rId6"/>
    <p:sldId id="266" r:id="rId7"/>
    <p:sldId id="261" r:id="rId8"/>
    <p:sldId id="260" r:id="rId9"/>
    <p:sldId id="262" r:id="rId10"/>
    <p:sldId id="263" r:id="rId11"/>
    <p:sldId id="267" r:id="rId12"/>
    <p:sldId id="268" r:id="rId13"/>
    <p:sldId id="270" r:id="rId14"/>
    <p:sldId id="272" r:id="rId15"/>
    <p:sldId id="271" r:id="rId16"/>
    <p:sldId id="273" r:id="rId17"/>
    <p:sldId id="264" r:id="rId18"/>
    <p:sldId id="265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</a:t>
            </a:r>
            <a:r>
              <a:rPr lang="de-DE" baseline="0" dirty="0" smtClean="0"/>
              <a:t> nicht unterstützt, da falsches Modul bestellt wurde (nicht kompatible Version um am PC zu nutzen).</a:t>
            </a:r>
          </a:p>
          <a:p>
            <a:r>
              <a:rPr lang="de-DE" baseline="0" dirty="0" smtClean="0"/>
              <a:t>Hinzufügen von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Unterstützung ist einfach, da schon seriell verwendet wird.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</a:t>
            </a:r>
            <a:r>
              <a:rPr lang="de-DE" baseline="0" dirty="0" smtClean="0"/>
              <a:t> nicht unterstützt, da falsches Modul bestellt wurde (nicht kompatible Version um am PC zu nutzen).</a:t>
            </a:r>
          </a:p>
          <a:p>
            <a:r>
              <a:rPr lang="de-DE" baseline="0" dirty="0" smtClean="0"/>
              <a:t>Hinzufügen von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Unterstützung ist einfach, da schon seriell verwendet wird.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PC implementiert, um zu</a:t>
            </a:r>
            <a:r>
              <a:rPr lang="de-DE" baseline="0" dirty="0" smtClean="0"/>
              <a:t> debuggen und optimieren. Umsetzung auf </a:t>
            </a:r>
            <a:r>
              <a:rPr lang="de-DE" baseline="0" dirty="0" err="1" smtClean="0"/>
              <a:t>Arduino</a:t>
            </a:r>
            <a:r>
              <a:rPr lang="de-DE" baseline="0" dirty="0" smtClean="0"/>
              <a:t> möglich.</a:t>
            </a:r>
          </a:p>
          <a:p>
            <a:r>
              <a:rPr lang="de-DE" baseline="0" dirty="0" smtClean="0"/>
              <a:t>Erstmal darauf Konzentriert den Puls zu messen.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30.06.2014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187624" y="4984332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508104" y="5013175"/>
            <a:ext cx="149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Frequency</a:t>
            </a:r>
            <a:endParaRPr lang="en-US" sz="2400" dirty="0"/>
          </a:p>
        </p:txBody>
      </p:sp>
      <p:sp>
        <p:nvSpPr>
          <p:cNvPr id="6" name="Pfeil nach rechts 5"/>
          <p:cNvSpPr/>
          <p:nvPr/>
        </p:nvSpPr>
        <p:spPr>
          <a:xfrm>
            <a:off x="3491880" y="3244391"/>
            <a:ext cx="20882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3851920" y="2996952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187624" y="4984332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508104" y="5013175"/>
            <a:ext cx="149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Frequency</a:t>
            </a:r>
            <a:endParaRPr lang="en-US" sz="2400" dirty="0"/>
          </a:p>
        </p:txBody>
      </p:sp>
      <p:sp>
        <p:nvSpPr>
          <p:cNvPr id="6" name="Pfeil nach rechts 5"/>
          <p:cNvSpPr/>
          <p:nvPr/>
        </p:nvSpPr>
        <p:spPr>
          <a:xfrm>
            <a:off x="2727429" y="3230309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3851920" y="2708920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5040052" y="3230309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850690" y="33336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……………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413017" y="3807275"/>
            <a:ext cx="20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Filtering</a:t>
            </a:r>
            <a:r>
              <a:rPr lang="de-DE" sz="1200" dirty="0" smtClean="0"/>
              <a:t>, </a:t>
            </a:r>
            <a:r>
              <a:rPr lang="de-DE" sz="1200" dirty="0" err="1" smtClean="0"/>
              <a:t>Window</a:t>
            </a:r>
            <a:r>
              <a:rPr lang="de-DE" sz="1200" dirty="0" smtClean="0"/>
              <a:t> </a:t>
            </a:r>
            <a:r>
              <a:rPr lang="de-DE" sz="1200" dirty="0" err="1"/>
              <a:t>F</a:t>
            </a:r>
            <a:r>
              <a:rPr lang="de-DE" sz="1200" dirty="0" err="1" smtClean="0"/>
              <a:t>unction</a:t>
            </a:r>
            <a:r>
              <a:rPr lang="de-DE" sz="1200" dirty="0" smtClean="0"/>
              <a:t>, 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FT?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Complex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Discrete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Fourie</a:t>
            </a:r>
            <a:r>
              <a:rPr lang="de-DE" dirty="0" smtClean="0">
                <a:sym typeface="Wingdings" panose="05000000000000000000" pitchFamily="2" charset="2"/>
              </a:rPr>
              <a:t> Transform (DFT)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43808" y="5085184"/>
            <a:ext cx="379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 FORMULA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9553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69979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86003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16428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endParaRPr lang="de-DE" dirty="0" smtClean="0"/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1979712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283968" y="24568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>
            <a:off x="6444208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9553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69979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86003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16428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endParaRPr lang="de-DE" dirty="0" smtClean="0"/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1979712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283968" y="24568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>
            <a:off x="6444208" y="24568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eschweifte Klammer rechts 2"/>
          <p:cNvSpPr/>
          <p:nvPr/>
        </p:nvSpPr>
        <p:spPr>
          <a:xfrm rot="16200000">
            <a:off x="971600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3275856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5436096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740352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95536" y="3645025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699792" y="3650365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4860032" y="365045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164288" y="3645023"/>
            <a:ext cx="16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Output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 smtClean="0"/>
              <a:t>Stabilization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Data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Resolution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atTiny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Port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(FFT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8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204789" y="5517232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910153" y="5517232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TODOOOOOOO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47048" cy="604664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 smtClean="0"/>
              <a:t>Adafruit</a:t>
            </a:r>
            <a:r>
              <a:rPr lang="de-DE" dirty="0" smtClean="0"/>
              <a:t> TSL Light Sensor</a:t>
            </a:r>
          </a:p>
          <a:p>
            <a:pPr lvl="1"/>
            <a:r>
              <a:rPr lang="de-DE" dirty="0" smtClean="0"/>
              <a:t>Broadband </a:t>
            </a:r>
            <a:r>
              <a:rPr lang="de-DE" dirty="0" err="1" smtClean="0"/>
              <a:t>and</a:t>
            </a:r>
            <a:r>
              <a:rPr lang="de-DE" dirty="0" smtClean="0"/>
              <a:t> IR </a:t>
            </a:r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9600" y="27089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IR LED</a:t>
            </a:r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9600" y="378904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Bluetooth Module (not </a:t>
            </a:r>
            <a:r>
              <a:rPr lang="de-DE" dirty="0" err="1" smtClean="0"/>
              <a:t>used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" y="508518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Arduino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/>
              <a:t>Needs I2C </a:t>
            </a:r>
            <a:r>
              <a:rPr lang="de-DE" dirty="0" err="1" smtClean="0"/>
              <a:t>support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774994"/>
            <a:ext cx="2193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PICTURES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  <a:endParaRPr lang="de-DE" dirty="0" smtClean="0"/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</a:t>
              </a:r>
              <a:r>
                <a:rPr lang="de-DE" dirty="0" err="1" smtClean="0"/>
                <a:t>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  <a:endParaRPr lang="de-DE" dirty="0" smtClean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 smtClean="0"/>
                <a:t>rate</a:t>
              </a:r>
              <a:endParaRPr lang="de-DE" dirty="0" smtClean="0"/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QSerialPort</a:t>
            </a:r>
            <a:endParaRPr lang="de-DE" dirty="0" smtClean="0"/>
          </a:p>
          <a:p>
            <a:r>
              <a:rPr lang="de-DE" dirty="0" smtClean="0"/>
              <a:t>FFTW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Naive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Bildschirmpräsentation (4:3)</PresentationFormat>
  <Paragraphs>123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Heart Rate Monitor with the Arduino</vt:lpstr>
      <vt:lpstr>Project</vt:lpstr>
      <vt:lpstr>Measurement Principle</vt:lpstr>
      <vt:lpstr>Hardware</vt:lpstr>
      <vt:lpstr>Data Flow</vt:lpstr>
      <vt:lpstr>Data Flow</vt:lpstr>
      <vt:lpstr>Software</vt:lpstr>
      <vt:lpstr>Signal Processing</vt:lpstr>
      <vt:lpstr>Naive Approach</vt:lpstr>
      <vt:lpstr>Fourier Transform</vt:lpstr>
      <vt:lpstr>Fourier Transform</vt:lpstr>
      <vt:lpstr>Which FT?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37</cp:revision>
  <dcterms:created xsi:type="dcterms:W3CDTF">2014-06-29T11:11:36Z</dcterms:created>
  <dcterms:modified xsi:type="dcterms:W3CDTF">2014-06-30T19:22:04Z</dcterms:modified>
</cp:coreProperties>
</file>