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22.07.2014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3563888" y="2940385"/>
            <a:ext cx="194421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Forward FT</a:t>
            </a:r>
            <a:endParaRPr lang="en-US" dirty="0"/>
          </a:p>
        </p:txBody>
      </p:sp>
      <p:sp>
        <p:nvSpPr>
          <p:cNvPr id="6" name="Pfeil nach links 5"/>
          <p:cNvSpPr/>
          <p:nvPr/>
        </p:nvSpPr>
        <p:spPr>
          <a:xfrm>
            <a:off x="3563888" y="3573016"/>
            <a:ext cx="194421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Inverse FT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051720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</a:p>
          <a:p>
            <a:pPr algn="ctr"/>
            <a:r>
              <a:rPr lang="de-DE" dirty="0" smtClean="0"/>
              <a:t>Domain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724128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Frequency</a:t>
            </a:r>
            <a:r>
              <a:rPr lang="de-DE" dirty="0" smtClean="0"/>
              <a:t>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12608" y="2097901"/>
            <a:ext cx="4220093" cy="46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  <a:r>
              <a:rPr lang="de-DE" dirty="0" smtClean="0"/>
              <a:t>eal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11492" y="170007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(</a:t>
            </a:r>
            <a:r>
              <a:rPr lang="de-DE" dirty="0" err="1" smtClean="0"/>
              <a:t>queue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574090" y="29249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eschweifte Klammer links 8"/>
          <p:cNvSpPr/>
          <p:nvPr/>
        </p:nvSpPr>
        <p:spPr>
          <a:xfrm rot="16200000">
            <a:off x="3570627" y="829569"/>
            <a:ext cx="504056" cy="42200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834243" y="319164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11492" y="4268186"/>
            <a:ext cx="19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fftw_complex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1712609" y="4657873"/>
            <a:ext cx="4220093" cy="467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932701" y="4657873"/>
            <a:ext cx="2110046" cy="46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zeroPadding</a:t>
            </a:r>
            <a:r>
              <a:rPr lang="de-DE" dirty="0" smtClean="0"/>
              <a:t> . . .</a:t>
            </a:r>
            <a:endParaRPr lang="en-US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4625651" y="2316158"/>
            <a:ext cx="504056" cy="63301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924259" y="5733256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zeroPadSize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611560" y="2196063"/>
            <a:ext cx="850553" cy="2960637"/>
          </a:xfrm>
          <a:prstGeom prst="curvedRightArrow">
            <a:avLst>
              <a:gd name="adj1" fmla="val 15897"/>
              <a:gd name="adj2" fmla="val 51129"/>
              <a:gd name="adj3" fmla="val 23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581" y="3501008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copyToDataOut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Gewinkelte Verbindung 21"/>
          <p:cNvCxnSpPr>
            <a:endCxn id="4" idx="3"/>
          </p:cNvCxnSpPr>
          <p:nvPr/>
        </p:nvCxnSpPr>
        <p:spPr>
          <a:xfrm rot="10800000">
            <a:off x="5932702" y="2331403"/>
            <a:ext cx="2420103" cy="593542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31098" y="3294276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16" idx="0"/>
          </p:cNvCxnSpPr>
          <p:nvPr/>
        </p:nvCxnSpPr>
        <p:spPr>
          <a:xfrm flipH="1" flipV="1">
            <a:off x="3822655" y="4005064"/>
            <a:ext cx="1" cy="65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3822657" y="4005064"/>
            <a:ext cx="3008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110045" y="2114172"/>
            <a:ext cx="4248472" cy="719292"/>
            <a:chOff x="1547664" y="1323964"/>
            <a:chExt cx="4248472" cy="719292"/>
          </a:xfrm>
        </p:grpSpPr>
        <p:sp>
          <p:nvSpPr>
            <p:cNvPr id="6" name="Rechteck 5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547664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218404" y="2986670"/>
            <a:ext cx="4140113" cy="719292"/>
            <a:chOff x="1656023" y="1323964"/>
            <a:chExt cx="4140113" cy="719292"/>
          </a:xfrm>
        </p:grpSpPr>
        <p:sp>
          <p:nvSpPr>
            <p:cNvPr id="21" name="Rechteck 20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303748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218404" y="3859168"/>
            <a:ext cx="4140113" cy="719292"/>
            <a:chOff x="1656023" y="1323964"/>
            <a:chExt cx="4140113" cy="719292"/>
          </a:xfrm>
        </p:grpSpPr>
        <p:sp>
          <p:nvSpPr>
            <p:cNvPr id="24" name="Rechteck 23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59832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Pfeil nach links 25"/>
          <p:cNvSpPr/>
          <p:nvPr/>
        </p:nvSpPr>
        <p:spPr>
          <a:xfrm>
            <a:off x="4118698" y="1727344"/>
            <a:ext cx="2095803" cy="38682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4702333" y="1482904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data</a:t>
            </a:r>
            <a:endParaRPr lang="en-US" dirty="0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1894021" y="2779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1894021" y="3643144"/>
            <a:ext cx="972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1894021" y="4507240"/>
            <a:ext cx="172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894021" y="2780950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843002" y="4795272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Calculate</a:t>
            </a:r>
            <a:r>
              <a:rPr lang="de-DE" dirty="0" smtClean="0"/>
              <a:t> FFT</a:t>
            </a:r>
            <a:endParaRPr lang="en-US" dirty="0"/>
          </a:p>
        </p:txBody>
      </p:sp>
      <p:cxnSp>
        <p:nvCxnSpPr>
          <p:cNvPr id="47" name="Gerade Verbindung mit Pfeil 46"/>
          <p:cNvCxnSpPr>
            <a:stCxn id="48" idx="0"/>
          </p:cNvCxnSpPr>
          <p:nvPr/>
        </p:nvCxnSpPr>
        <p:spPr>
          <a:xfrm flipH="1" flipV="1">
            <a:off x="5062373" y="4578460"/>
            <a:ext cx="137175" cy="40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378297" y="4979938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6358517" y="22569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_1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6343116" y="31569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_2</a:t>
            </a:r>
            <a:endParaRPr lang="en-US" dirty="0"/>
          </a:p>
        </p:txBody>
      </p:sp>
      <p:sp>
        <p:nvSpPr>
          <p:cNvPr id="52" name="Textfeld 51"/>
          <p:cNvSpPr txBox="1"/>
          <p:nvPr/>
        </p:nvSpPr>
        <p:spPr>
          <a:xfrm>
            <a:off x="6358517" y="40294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ata\HTWG\Semester 6\Ubicom\Documentation\images\prototyp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8730"/>
            <a:ext cx="8640960" cy="48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486085" y="4066044"/>
            <a:ext cx="9484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5053568"/>
            <a:ext cx="18966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Luminosity</a:t>
            </a:r>
            <a:r>
              <a:rPr lang="de-DE" dirty="0" smtClean="0"/>
              <a:t> Sensor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5" idx="3"/>
          </p:cNvCxnSpPr>
          <p:nvPr/>
        </p:nvCxnSpPr>
        <p:spPr>
          <a:xfrm flipV="1">
            <a:off x="2652249" y="3717032"/>
            <a:ext cx="695615" cy="1521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1"/>
          </p:cNvCxnSpPr>
          <p:nvPr/>
        </p:nvCxnSpPr>
        <p:spPr>
          <a:xfrm flipH="1" flipV="1">
            <a:off x="3347865" y="3140968"/>
            <a:ext cx="2138220" cy="1109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528" y="1124744"/>
            <a:ext cx="18260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Finger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placed</a:t>
            </a:r>
            <a:endParaRPr lang="de-DE" dirty="0" smtClean="0"/>
          </a:p>
          <a:p>
            <a:r>
              <a:rPr lang="de-DE" dirty="0" err="1"/>
              <a:t>b</a:t>
            </a:r>
            <a:r>
              <a:rPr lang="de-DE" dirty="0" err="1" smtClean="0"/>
              <a:t>etween</a:t>
            </a:r>
            <a:r>
              <a:rPr lang="de-DE" dirty="0" smtClean="0"/>
              <a:t> LED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Bildschirmpräsentation (4:3)</PresentationFormat>
  <Paragraphs>293</Paragraphs>
  <Slides>31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190</cp:revision>
  <dcterms:created xsi:type="dcterms:W3CDTF">2014-06-29T11:11:36Z</dcterms:created>
  <dcterms:modified xsi:type="dcterms:W3CDTF">2014-07-22T14:38:56Z</dcterms:modified>
</cp:coreProperties>
</file>