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7456-CD58-744E-BBE3-09755214F872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95BA-6D0E-B34F-8F3F-66768C4428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/>
          <p:cNvSpPr/>
          <p:nvPr/>
        </p:nvSpPr>
        <p:spPr>
          <a:xfrm>
            <a:off x="2530071" y="3057264"/>
            <a:ext cx="1199553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86" y="3842634"/>
            <a:ext cx="1489113" cy="1136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1420" y="2746647"/>
            <a:ext cx="1729648" cy="829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7941" y="3293318"/>
            <a:ext cx="1729648" cy="460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941" y="3931681"/>
            <a:ext cx="677197" cy="516874"/>
          </a:xfrm>
          <a:prstGeom prst="rect">
            <a:avLst/>
          </a:prstGeom>
        </p:spPr>
      </p:pic>
      <p:pic>
        <p:nvPicPr>
          <p:cNvPr id="9" name="Graphic 8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864" y="3931681"/>
            <a:ext cx="677197" cy="516874"/>
          </a:xfrm>
          <a:prstGeom prst="rect">
            <a:avLst/>
          </a:prstGeom>
        </p:spPr>
      </p:pic>
      <p:pic>
        <p:nvPicPr>
          <p:cNvPr id="10" name="Graphic 9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87" y="3931681"/>
            <a:ext cx="677197" cy="516874"/>
          </a:xfrm>
          <a:prstGeom prst="rect">
            <a:avLst/>
          </a:prstGeom>
        </p:spPr>
      </p:pic>
      <p:pic>
        <p:nvPicPr>
          <p:cNvPr id="11" name="Graphic 10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941" y="4424685"/>
            <a:ext cx="677197" cy="516874"/>
          </a:xfrm>
          <a:prstGeom prst="rect">
            <a:avLst/>
          </a:prstGeom>
        </p:spPr>
      </p:pic>
      <p:pic>
        <p:nvPicPr>
          <p:cNvPr id="12" name="Graphic 11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864" y="4424685"/>
            <a:ext cx="677197" cy="516874"/>
          </a:xfrm>
          <a:prstGeom prst="rect">
            <a:avLst/>
          </a:prstGeom>
        </p:spPr>
      </p:pic>
      <p:pic>
        <p:nvPicPr>
          <p:cNvPr id="13" name="Graphic 12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87" y="4424685"/>
            <a:ext cx="677197" cy="5168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15340" t="18361" r="15143" b="20342"/>
          <a:stretch>
            <a:fillRect/>
          </a:stretch>
        </p:blipFill>
        <p:spPr>
          <a:xfrm>
            <a:off x="1199818" y="1641717"/>
            <a:ext cx="842311" cy="742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5340" t="18361" r="15143" b="20342"/>
          <a:stretch>
            <a:fillRect/>
          </a:stretch>
        </p:blipFill>
        <p:spPr>
          <a:xfrm>
            <a:off x="2653310" y="2809884"/>
            <a:ext cx="842311" cy="7427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27941" y="2153784"/>
            <a:ext cx="1729648" cy="460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27941" y="1554931"/>
            <a:ext cx="1729648" cy="460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396071" y="2712744"/>
            <a:ext cx="4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7163707" y="1473512"/>
            <a:ext cx="842311" cy="742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7163707" y="2153784"/>
            <a:ext cx="842311" cy="742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7163706" y="3207019"/>
            <a:ext cx="842311" cy="74272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5807302" y="1712295"/>
            <a:ext cx="1258062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807302" y="2289121"/>
            <a:ext cx="1258062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807301" y="3432470"/>
            <a:ext cx="1258062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40931" y="1389894"/>
            <a:ext cx="15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Clssification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3225" y="1993578"/>
            <a:ext cx="15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Seq.</a:t>
            </a:r>
            <a:r>
              <a:rPr lang="zh-CN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Tagging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45093" y="3185285"/>
            <a:ext cx="15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zh-CN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Generation.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8153" y="2538878"/>
            <a:ext cx="1817983" cy="64429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76597" y="1384126"/>
            <a:ext cx="4465529" cy="372890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8289099" y="2744188"/>
            <a:ext cx="794571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9929315" y="3246228"/>
            <a:ext cx="235653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9139725" y="3505684"/>
            <a:ext cx="421156" cy="3713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9606325" y="3501683"/>
            <a:ext cx="421156" cy="3713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10376038" y="3501683"/>
            <a:ext cx="421156" cy="3713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952469" y="3370162"/>
            <a:ext cx="4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030" name="Picture 6" descr="Sharp Edge Devices icons by bloo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2" t="7975" r="2706" b="6605"/>
          <a:stretch>
            <a:fillRect/>
          </a:stretch>
        </p:blipFill>
        <p:spPr bwMode="auto">
          <a:xfrm>
            <a:off x="9148352" y="4011515"/>
            <a:ext cx="1656484" cy="10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42"/>
          <p:cNvSpPr/>
          <p:nvPr/>
        </p:nvSpPr>
        <p:spPr>
          <a:xfrm rot="5400000">
            <a:off x="1410045" y="2400246"/>
            <a:ext cx="392396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16200000">
            <a:off x="1461283" y="3683826"/>
            <a:ext cx="289923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8828" y="4828545"/>
            <a:ext cx="198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Public,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20485" y="4263575"/>
            <a:ext cx="249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Private,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geo-distributed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80183" y="1699660"/>
            <a:ext cx="182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BERT,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BART,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GPT,</a:t>
            </a:r>
            <a:r>
              <a:rPr lang="zh-CN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9"/>
          <p:cNvSpPr txBox="1"/>
          <p:nvPr/>
        </p:nvSpPr>
        <p:spPr>
          <a:xfrm rot="16200000">
            <a:off x="7248931" y="2829584"/>
            <a:ext cx="4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1716E9-4C8B-204A-819A-21BD17720A5E}"/>
              </a:ext>
            </a:extLst>
          </p:cNvPr>
          <p:cNvSpPr txBox="1"/>
          <p:nvPr/>
        </p:nvSpPr>
        <p:spPr>
          <a:xfrm>
            <a:off x="3917294" y="907266"/>
            <a:ext cx="393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FedNLP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B0B48F-1594-934B-B82C-223F1E8CD6FF}"/>
              </a:ext>
            </a:extLst>
          </p:cNvPr>
          <p:cNvSpPr txBox="1"/>
          <p:nvPr/>
        </p:nvSpPr>
        <p:spPr>
          <a:xfrm>
            <a:off x="612252" y="5235383"/>
            <a:ext cx="198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AF9F5C-55CD-8047-A606-4638EBE56FC6}"/>
              </a:ext>
            </a:extLst>
          </p:cNvPr>
          <p:cNvSpPr txBox="1"/>
          <p:nvPr/>
        </p:nvSpPr>
        <p:spPr>
          <a:xfrm>
            <a:off x="4703384" y="5235382"/>
            <a:ext cx="261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Cloud&amp;Clients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CEE92-60DD-E744-8081-8522B6A5FBE0}"/>
              </a:ext>
            </a:extLst>
          </p:cNvPr>
          <p:cNvSpPr txBox="1"/>
          <p:nvPr/>
        </p:nvSpPr>
        <p:spPr>
          <a:xfrm>
            <a:off x="8945973" y="5235381"/>
            <a:ext cx="21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5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/>
          <p:cNvSpPr/>
          <p:nvPr/>
        </p:nvSpPr>
        <p:spPr>
          <a:xfrm>
            <a:off x="2530071" y="3057264"/>
            <a:ext cx="1199553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86" y="3842634"/>
            <a:ext cx="1489113" cy="1136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1420" y="2746647"/>
            <a:ext cx="1729648" cy="829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27941" y="3293318"/>
            <a:ext cx="1729648" cy="4603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941" y="3818667"/>
            <a:ext cx="677197" cy="516874"/>
          </a:xfrm>
          <a:prstGeom prst="rect">
            <a:avLst/>
          </a:prstGeom>
        </p:spPr>
      </p:pic>
      <p:pic>
        <p:nvPicPr>
          <p:cNvPr id="9" name="Graphic 8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864" y="3818667"/>
            <a:ext cx="677197" cy="516874"/>
          </a:xfrm>
          <a:prstGeom prst="rect">
            <a:avLst/>
          </a:prstGeom>
        </p:spPr>
      </p:pic>
      <p:pic>
        <p:nvPicPr>
          <p:cNvPr id="10" name="Graphic 9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87" y="3818667"/>
            <a:ext cx="677197" cy="516874"/>
          </a:xfrm>
          <a:prstGeom prst="rect">
            <a:avLst/>
          </a:prstGeom>
        </p:spPr>
      </p:pic>
      <p:pic>
        <p:nvPicPr>
          <p:cNvPr id="11" name="Graphic 10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941" y="4311671"/>
            <a:ext cx="677197" cy="516874"/>
          </a:xfrm>
          <a:prstGeom prst="rect">
            <a:avLst/>
          </a:prstGeom>
        </p:spPr>
      </p:pic>
      <p:pic>
        <p:nvPicPr>
          <p:cNvPr id="12" name="Graphic 11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864" y="4311671"/>
            <a:ext cx="677197" cy="516874"/>
          </a:xfrm>
          <a:prstGeom prst="rect">
            <a:avLst/>
          </a:prstGeom>
        </p:spPr>
      </p:pic>
      <p:pic>
        <p:nvPicPr>
          <p:cNvPr id="13" name="Graphic 12" descr="Databas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87" y="4311671"/>
            <a:ext cx="677197" cy="5168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15340" t="18361" r="15143" b="20342"/>
          <a:stretch>
            <a:fillRect/>
          </a:stretch>
        </p:blipFill>
        <p:spPr>
          <a:xfrm>
            <a:off x="1199818" y="1641717"/>
            <a:ext cx="842311" cy="742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5340" t="18361" r="15143" b="20342"/>
          <a:stretch>
            <a:fillRect/>
          </a:stretch>
        </p:blipFill>
        <p:spPr>
          <a:xfrm>
            <a:off x="2653310" y="2809884"/>
            <a:ext cx="842311" cy="7427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927941" y="2153784"/>
            <a:ext cx="1729648" cy="4603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27941" y="1554931"/>
            <a:ext cx="1729648" cy="46033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396071" y="2712744"/>
            <a:ext cx="4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7009597" y="1473512"/>
            <a:ext cx="842311" cy="742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7009597" y="2153784"/>
            <a:ext cx="842311" cy="742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7009596" y="3207019"/>
            <a:ext cx="842311" cy="74272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5704562" y="1712295"/>
            <a:ext cx="1258062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704562" y="2289121"/>
            <a:ext cx="1258062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704561" y="3432470"/>
            <a:ext cx="1258062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38191" y="1389894"/>
            <a:ext cx="15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/>
              <a:t>Text</a:t>
            </a:r>
            <a:r>
              <a:rPr lang="zh-CN" altLang="en-US" sz="1400" i="1" dirty="0"/>
              <a:t> </a:t>
            </a:r>
            <a:r>
              <a:rPr lang="en-US" altLang="zh-CN" sz="1400" i="1" dirty="0" err="1"/>
              <a:t>Cls</a:t>
            </a:r>
            <a:r>
              <a:rPr lang="en-US" altLang="zh-CN" sz="1400" i="1" dirty="0"/>
              <a:t>.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20485" y="1993578"/>
            <a:ext cx="15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/>
              <a:t>Seq.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Tagging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42353" y="3185285"/>
            <a:ext cx="15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/>
              <a:t>Text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Gen.</a:t>
            </a:r>
            <a:endParaRPr lang="en-US" sz="1400" i="1" dirty="0"/>
          </a:p>
        </p:txBody>
      </p:sp>
      <p:sp>
        <p:nvSpPr>
          <p:cNvPr id="30" name="Rounded Rectangle 29"/>
          <p:cNvSpPr/>
          <p:nvPr/>
        </p:nvSpPr>
        <p:spPr>
          <a:xfrm>
            <a:off x="9079713" y="1669900"/>
            <a:ext cx="1817983" cy="64429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080924" y="3330575"/>
            <a:ext cx="1817983" cy="644297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76597" y="1384126"/>
            <a:ext cx="4465529" cy="359508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268010" y="1932508"/>
            <a:ext cx="794571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9870875" y="2377250"/>
            <a:ext cx="235653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9081285" y="2636706"/>
            <a:ext cx="421156" cy="37136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9547885" y="2632705"/>
            <a:ext cx="421156" cy="37136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340" t="18361" r="15143" b="20342"/>
          <a:stretch>
            <a:fillRect/>
          </a:stretch>
        </p:blipFill>
        <p:spPr>
          <a:xfrm>
            <a:off x="10317598" y="2632705"/>
            <a:ext cx="421156" cy="3713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894029" y="2501184"/>
            <a:ext cx="46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sp>
        <p:nvSpPr>
          <p:cNvPr id="39" name="Right Arrow 38"/>
          <p:cNvSpPr/>
          <p:nvPr/>
        </p:nvSpPr>
        <p:spPr>
          <a:xfrm rot="5400000">
            <a:off x="9859651" y="3070469"/>
            <a:ext cx="258101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harp Edge Devices icons by bloo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2" t="7975" r="2706" b="6605"/>
          <a:stretch>
            <a:fillRect/>
          </a:stretch>
        </p:blipFill>
        <p:spPr bwMode="auto">
          <a:xfrm>
            <a:off x="9400226" y="4342678"/>
            <a:ext cx="1175679" cy="7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ight Arrow 41"/>
          <p:cNvSpPr/>
          <p:nvPr/>
        </p:nvSpPr>
        <p:spPr>
          <a:xfrm rot="5400000">
            <a:off x="9866562" y="4047754"/>
            <a:ext cx="244278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1410045" y="2400246"/>
            <a:ext cx="392396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6200000">
            <a:off x="1461283" y="3683826"/>
            <a:ext cx="289923" cy="18965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8828" y="4828545"/>
            <a:ext cx="198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Public,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centralized</a:t>
            </a:r>
            <a:endParaRPr 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38576" y="4211797"/>
            <a:ext cx="2498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Private,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geo-distributed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80183" y="1699660"/>
            <a:ext cx="182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BERT,</a:t>
            </a:r>
            <a:r>
              <a:rPr lang="zh-CN" altLang="en-US" sz="1600" i="1" dirty="0"/>
              <a:t> </a:t>
            </a:r>
            <a:r>
              <a:rPr lang="en-US" altLang="zh-CN" sz="1600" i="1" dirty="0" err="1"/>
              <a:t>DistilBERT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BART,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GPT,</a:t>
            </a:r>
            <a:r>
              <a:rPr lang="zh-CN" altLang="en-US" sz="1600" i="1" dirty="0"/>
              <a:t> </a:t>
            </a:r>
            <a:r>
              <a:rPr lang="en-US" altLang="zh-CN" sz="1600" i="1" dirty="0" err="1"/>
              <a:t>etc</a:t>
            </a:r>
            <a:endParaRPr lang="en-US" sz="1600" i="1" dirty="0"/>
          </a:p>
        </p:txBody>
      </p:sp>
      <p:sp>
        <p:nvSpPr>
          <p:cNvPr id="2" name="TextBox 19"/>
          <p:cNvSpPr txBox="1"/>
          <p:nvPr/>
        </p:nvSpPr>
        <p:spPr>
          <a:xfrm rot="16200000">
            <a:off x="7094821" y="2829584"/>
            <a:ext cx="4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Mengwei</dc:creator>
  <cp:lastModifiedBy>Xu Mengwei</cp:lastModifiedBy>
  <cp:revision>11</cp:revision>
  <dcterms:created xsi:type="dcterms:W3CDTF">2022-05-17T13:02:56Z</dcterms:created>
  <dcterms:modified xsi:type="dcterms:W3CDTF">2022-05-18T15:09:51Z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