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719"/>
  </p:normalViewPr>
  <p:slideViewPr>
    <p:cSldViewPr snapToGrid="0">
      <p:cViewPr>
        <p:scale>
          <a:sx n="48" d="100"/>
          <a:sy n="48" d="100"/>
        </p:scale>
        <p:origin x="1936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说明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事实信息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属性</a:t>
            </a:r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“著名引文”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一碗沙拉配有炒饭、水煮蛋和一双筷子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一碗三文鱼饼、沙拉和鹰嘴豆泥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一碗宽意大利面配有欧芹黄油、烤榛子和帕尔马干酪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一碗沙拉配有炒饭、水煮蛋和一双筷子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鳄梨和酸橙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23" name="作者和日期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60" b="1"/>
            </a:lvl1pPr>
          </a:lstStyle>
          <a:p>
            <a:r>
              <a:t>作者和日期</a:t>
            </a:r>
          </a:p>
        </p:txBody>
      </p:sp>
      <p:sp>
        <p:nvSpPr>
          <p:cNvPr id="2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一碗三文鱼饼、沙拉和鹰嘴豆泥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61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一碗宽意大利面配有欧芹黄油、烤榛子和帕尔马干酪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章节标题</a:t>
            </a:r>
          </a:p>
        </p:txBody>
      </p:sp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0" name="幻灯片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幻灯片副标题</a:t>
            </a:r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89" name="议程副标题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sz="4840" b="1"/>
            </a:lvl1pPr>
          </a:lstStyle>
          <a:p>
            <a:r>
              <a:t>议程副标题</a:t>
            </a:r>
          </a:p>
        </p:txBody>
      </p:sp>
      <p:sp>
        <p:nvSpPr>
          <p:cNvPr id="9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议程主题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"/>
          <p:cNvSpPr/>
          <p:nvPr/>
        </p:nvSpPr>
        <p:spPr>
          <a:xfrm>
            <a:off x="555989" y="1091575"/>
            <a:ext cx="17395789" cy="4551899"/>
          </a:xfrm>
          <a:prstGeom prst="roundRect">
            <a:avLst>
              <a:gd name="adj" fmla="val 21706"/>
            </a:avLst>
          </a:prstGeom>
          <a:solidFill>
            <a:schemeClr val="bg2">
              <a:lumMod val="75000"/>
            </a:schemeClr>
          </a:solidFill>
          <a:ln w="50800">
            <a:solidFill>
              <a:srgbClr val="000000"/>
            </a:solidFill>
            <a:miter lim="400000"/>
          </a:ln>
          <a:effectLst/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152" name="(b) Bias-tuning"/>
          <p:cNvSpPr txBox="1"/>
          <p:nvPr/>
        </p:nvSpPr>
        <p:spPr>
          <a:xfrm>
            <a:off x="662136" y="8007756"/>
            <a:ext cx="3847207" cy="76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dirty="0"/>
              <a:t>(b) Bias-tuning</a:t>
            </a:r>
          </a:p>
        </p:txBody>
      </p:sp>
      <p:grpSp>
        <p:nvGrpSpPr>
          <p:cNvPr id="180" name="成组"/>
          <p:cNvGrpSpPr/>
          <p:nvPr/>
        </p:nvGrpSpPr>
        <p:grpSpPr>
          <a:xfrm>
            <a:off x="2790090" y="1907672"/>
            <a:ext cx="5949590" cy="3304752"/>
            <a:chOff x="0" y="-155"/>
            <a:chExt cx="5949588" cy="3304751"/>
          </a:xfrm>
        </p:grpSpPr>
        <p:sp>
          <p:nvSpPr>
            <p:cNvPr id="153" name="矩形"/>
            <p:cNvSpPr/>
            <p:nvPr/>
          </p:nvSpPr>
          <p:spPr>
            <a:xfrm>
              <a:off x="0" y="0"/>
              <a:ext cx="5949588" cy="3304596"/>
            </a:xfrm>
            <a:prstGeom prst="rect">
              <a:avLst/>
            </a:prstGeom>
            <a:solidFill>
              <a:srgbClr val="D5D5D5"/>
            </a:solidFill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54" name="圆角矩形"/>
            <p:cNvSpPr/>
            <p:nvPr/>
          </p:nvSpPr>
          <p:spPr>
            <a:xfrm>
              <a:off x="1024199" y="618933"/>
              <a:ext cx="4718129" cy="1731797"/>
            </a:xfrm>
            <a:prstGeom prst="roundRect">
              <a:avLst>
                <a:gd name="adj" fmla="val 15920"/>
              </a:avLst>
            </a:pr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55" name="Value"/>
            <p:cNvSpPr txBox="1"/>
            <p:nvPr/>
          </p:nvSpPr>
          <p:spPr>
            <a:xfrm>
              <a:off x="2880256" y="547310"/>
              <a:ext cx="83676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156" name="Weights"/>
            <p:cNvSpPr/>
            <p:nvPr/>
          </p:nvSpPr>
          <p:spPr>
            <a:xfrm>
              <a:off x="1372374" y="983106"/>
              <a:ext cx="1844209" cy="1079651"/>
            </a:xfrm>
            <a:prstGeom prst="roundRect">
              <a:avLst>
                <a:gd name="adj" fmla="val 17645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Weights</a:t>
              </a:r>
            </a:p>
          </p:txBody>
        </p:sp>
        <p:sp>
          <p:nvSpPr>
            <p:cNvPr id="157" name="Bias"/>
            <p:cNvSpPr/>
            <p:nvPr/>
          </p:nvSpPr>
          <p:spPr>
            <a:xfrm>
              <a:off x="4064089" y="983106"/>
              <a:ext cx="1271017" cy="1079651"/>
            </a:xfrm>
            <a:prstGeom prst="roundRect">
              <a:avLst>
                <a:gd name="adj" fmla="val 17645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Bias</a:t>
              </a:r>
            </a:p>
          </p:txBody>
        </p:sp>
        <p:sp>
          <p:nvSpPr>
            <p:cNvPr id="158" name="圆形"/>
            <p:cNvSpPr/>
            <p:nvPr/>
          </p:nvSpPr>
          <p:spPr>
            <a:xfrm>
              <a:off x="3409653" y="1292248"/>
              <a:ext cx="461366" cy="461367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59" name="+"/>
            <p:cNvSpPr txBox="1"/>
            <p:nvPr/>
          </p:nvSpPr>
          <p:spPr>
            <a:xfrm>
              <a:off x="3472695" y="1216937"/>
              <a:ext cx="335281" cy="5357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900">
                  <a:solidFill>
                    <a:srgbClr val="FFFFFF"/>
                  </a:solidFill>
                </a:defRPr>
              </a:lvl1pPr>
            </a:lstStyle>
            <a:p>
              <a:r>
                <a:t>+</a:t>
              </a:r>
            </a:p>
          </p:txBody>
        </p:sp>
        <p:sp>
          <p:nvSpPr>
            <p:cNvPr id="160" name="圆角矩形"/>
            <p:cNvSpPr/>
            <p:nvPr/>
          </p:nvSpPr>
          <p:spPr>
            <a:xfrm>
              <a:off x="682504" y="948161"/>
              <a:ext cx="4718129" cy="1731797"/>
            </a:xfrm>
            <a:prstGeom prst="roundRect">
              <a:avLst>
                <a:gd name="adj" fmla="val 15920"/>
              </a:avLst>
            </a:pr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61" name="Key"/>
            <p:cNvSpPr txBox="1"/>
            <p:nvPr/>
          </p:nvSpPr>
          <p:spPr>
            <a:xfrm>
              <a:off x="2649168" y="838840"/>
              <a:ext cx="6155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</a:p>
          </p:txBody>
        </p:sp>
        <p:sp>
          <p:nvSpPr>
            <p:cNvPr id="162" name="Weights"/>
            <p:cNvSpPr/>
            <p:nvPr/>
          </p:nvSpPr>
          <p:spPr>
            <a:xfrm>
              <a:off x="1030678" y="1312334"/>
              <a:ext cx="1844209" cy="1079651"/>
            </a:xfrm>
            <a:prstGeom prst="roundRect">
              <a:avLst>
                <a:gd name="adj" fmla="val 17645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Weights</a:t>
              </a:r>
            </a:p>
          </p:txBody>
        </p:sp>
        <p:sp>
          <p:nvSpPr>
            <p:cNvPr id="163" name="Bias"/>
            <p:cNvSpPr/>
            <p:nvPr/>
          </p:nvSpPr>
          <p:spPr>
            <a:xfrm>
              <a:off x="3722394" y="1312334"/>
              <a:ext cx="1271017" cy="1079651"/>
            </a:xfrm>
            <a:prstGeom prst="roundRect">
              <a:avLst>
                <a:gd name="adj" fmla="val 17645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Bias</a:t>
              </a:r>
            </a:p>
          </p:txBody>
        </p:sp>
        <p:sp>
          <p:nvSpPr>
            <p:cNvPr id="164" name="圆形"/>
            <p:cNvSpPr/>
            <p:nvPr/>
          </p:nvSpPr>
          <p:spPr>
            <a:xfrm>
              <a:off x="3067957" y="1621476"/>
              <a:ext cx="461367" cy="461367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65" name="+"/>
            <p:cNvSpPr txBox="1"/>
            <p:nvPr/>
          </p:nvSpPr>
          <p:spPr>
            <a:xfrm>
              <a:off x="3131000" y="1546165"/>
              <a:ext cx="335281" cy="5357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900">
                  <a:solidFill>
                    <a:srgbClr val="FFFFFF"/>
                  </a:solidFill>
                </a:defRPr>
              </a:lvl1pPr>
            </a:lstStyle>
            <a:p>
              <a:r>
                <a:t>+</a:t>
              </a:r>
            </a:p>
          </p:txBody>
        </p:sp>
        <p:sp>
          <p:nvSpPr>
            <p:cNvPr id="166" name="圆角矩形"/>
            <p:cNvSpPr/>
            <p:nvPr/>
          </p:nvSpPr>
          <p:spPr>
            <a:xfrm>
              <a:off x="340808" y="1277389"/>
              <a:ext cx="4718129" cy="1731798"/>
            </a:xfrm>
            <a:prstGeom prst="roundRect">
              <a:avLst>
                <a:gd name="adj" fmla="val 15920"/>
              </a:avLst>
            </a:pr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67" name="Query"/>
            <p:cNvSpPr txBox="1"/>
            <p:nvPr/>
          </p:nvSpPr>
          <p:spPr>
            <a:xfrm>
              <a:off x="2222072" y="1208713"/>
              <a:ext cx="872034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Query</a:t>
              </a:r>
            </a:p>
          </p:txBody>
        </p:sp>
        <p:sp>
          <p:nvSpPr>
            <p:cNvPr id="168" name="Attention"/>
            <p:cNvSpPr txBox="1"/>
            <p:nvPr/>
          </p:nvSpPr>
          <p:spPr>
            <a:xfrm>
              <a:off x="2230400" y="-155"/>
              <a:ext cx="1561324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</a:defRPr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Attention</a:t>
              </a:r>
            </a:p>
          </p:txBody>
        </p:sp>
        <p:sp>
          <p:nvSpPr>
            <p:cNvPr id="169" name="Weights"/>
            <p:cNvSpPr/>
            <p:nvPr/>
          </p:nvSpPr>
          <p:spPr>
            <a:xfrm>
              <a:off x="540698" y="1641562"/>
              <a:ext cx="4304428" cy="1079651"/>
            </a:xfrm>
            <a:prstGeom prst="roundRect">
              <a:avLst>
                <a:gd name="adj" fmla="val 17645"/>
              </a:avLst>
            </a:prstGeom>
            <a:solidFill>
              <a:schemeClr val="accent4"/>
            </a:solidFill>
            <a:ln w="50800" cap="flat">
              <a:solidFill>
                <a:srgbClr val="000000"/>
              </a:solidFill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algn="l"/>
              <a:r>
                <a:rPr lang="en-US" sz="40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sz="40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Weights</a:t>
              </a:r>
            </a:p>
          </p:txBody>
        </p:sp>
        <p:sp>
          <p:nvSpPr>
            <p:cNvPr id="170" name="Bias"/>
            <p:cNvSpPr/>
            <p:nvPr/>
          </p:nvSpPr>
          <p:spPr>
            <a:xfrm>
              <a:off x="3104582" y="1914336"/>
              <a:ext cx="1271017" cy="617081"/>
            </a:xfrm>
            <a:prstGeom prst="roundRect">
              <a:avLst>
                <a:gd name="adj" fmla="val 17645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50800" cap="flat">
              <a:solidFill>
                <a:srgbClr val="000000"/>
              </a:solidFill>
              <a:prstDash val="dash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rPr sz="40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Bias</a:t>
              </a:r>
            </a:p>
          </p:txBody>
        </p:sp>
      </p:grpSp>
      <p:sp>
        <p:nvSpPr>
          <p:cNvPr id="181" name="Hidden…"/>
          <p:cNvSpPr/>
          <p:nvPr/>
        </p:nvSpPr>
        <p:spPr>
          <a:xfrm>
            <a:off x="987970" y="1879283"/>
            <a:ext cx="1595980" cy="3319875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800" b="1">
                <a:solidFill>
                  <a:srgbClr val="000000"/>
                </a:solidFill>
              </a:defRPr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</a:t>
            </a:r>
          </a:p>
          <a:p>
            <a:pPr>
              <a:defRPr sz="2800" b="1">
                <a:solidFill>
                  <a:srgbClr val="000000"/>
                </a:solidFill>
              </a:defRPr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</a:p>
        </p:txBody>
      </p:sp>
      <p:sp>
        <p:nvSpPr>
          <p:cNvPr id="182" name="矩形"/>
          <p:cNvSpPr/>
          <p:nvPr/>
        </p:nvSpPr>
        <p:spPr>
          <a:xfrm>
            <a:off x="11279906" y="1920527"/>
            <a:ext cx="4017445" cy="3279196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3" name="Feed Forward"/>
          <p:cNvSpPr txBox="1"/>
          <p:nvPr/>
        </p:nvSpPr>
        <p:spPr>
          <a:xfrm>
            <a:off x="12228652" y="1926900"/>
            <a:ext cx="2285882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>
                <a:solidFill>
                  <a:srgbClr val="000000"/>
                </a:solidFill>
              </a:defRPr>
            </a:lvl1pPr>
          </a:lstStyle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</a:p>
        </p:txBody>
      </p:sp>
      <p:sp>
        <p:nvSpPr>
          <p:cNvPr id="186" name="Add &amp;…"/>
          <p:cNvSpPr/>
          <p:nvPr/>
        </p:nvSpPr>
        <p:spPr>
          <a:xfrm>
            <a:off x="8945820" y="1899623"/>
            <a:ext cx="2115244" cy="3279196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800" b="1">
                <a:solidFill>
                  <a:srgbClr val="000000"/>
                </a:solidFill>
              </a:defRPr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&amp; </a:t>
            </a:r>
          </a:p>
          <a:p>
            <a:pPr>
              <a:defRPr sz="2800" b="1">
                <a:solidFill>
                  <a:srgbClr val="000000"/>
                </a:solidFill>
              </a:defRPr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Norm</a:t>
            </a:r>
          </a:p>
        </p:txBody>
      </p:sp>
      <p:sp>
        <p:nvSpPr>
          <p:cNvPr id="187" name="Transformer"/>
          <p:cNvSpPr txBox="1"/>
          <p:nvPr/>
        </p:nvSpPr>
        <p:spPr>
          <a:xfrm>
            <a:off x="5914677" y="1055071"/>
            <a:ext cx="830723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825500">
              <a:defRPr sz="4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 (block)</a:t>
            </a:r>
            <a:endParaRPr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Add &amp;…"/>
          <p:cNvSpPr/>
          <p:nvPr/>
        </p:nvSpPr>
        <p:spPr>
          <a:xfrm>
            <a:off x="15512536" y="1899623"/>
            <a:ext cx="2115244" cy="3279196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800" b="1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&amp; </a:t>
            </a:r>
          </a:p>
          <a:p>
            <a:pPr>
              <a:defRPr sz="2800" b="1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Norm</a:t>
            </a:r>
          </a:p>
        </p:txBody>
      </p:sp>
      <p:sp>
        <p:nvSpPr>
          <p:cNvPr id="192" name="(a) Layer-Freezing"/>
          <p:cNvSpPr txBox="1"/>
          <p:nvPr/>
        </p:nvSpPr>
        <p:spPr>
          <a:xfrm>
            <a:off x="725363" y="6525105"/>
            <a:ext cx="4079643" cy="76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Layer-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reez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(c) Ours"/>
          <p:cNvSpPr txBox="1"/>
          <p:nvPr/>
        </p:nvSpPr>
        <p:spPr>
          <a:xfrm>
            <a:off x="667496" y="9526266"/>
            <a:ext cx="2135200" cy="76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dirty="0"/>
              <a:t>(c) Ours</a:t>
            </a:r>
          </a:p>
        </p:txBody>
      </p:sp>
      <p:sp>
        <p:nvSpPr>
          <p:cNvPr id="194" name="圆角矩形"/>
          <p:cNvSpPr/>
          <p:nvPr/>
        </p:nvSpPr>
        <p:spPr>
          <a:xfrm>
            <a:off x="18228543" y="3147750"/>
            <a:ext cx="1245617" cy="559713"/>
          </a:xfrm>
          <a:prstGeom prst="roundRect">
            <a:avLst>
              <a:gd name="adj" fmla="val 23564"/>
            </a:avLst>
          </a:prstGeom>
          <a:solidFill>
            <a:schemeClr val="accent4">
              <a:lumMod val="40000"/>
              <a:lumOff val="60000"/>
            </a:schemeClr>
          </a:solidFill>
          <a:ln w="508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/>
            <a:endParaRPr sz="400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Helvetica Neue Medium"/>
              <a:cs typeface="Times New Roman" panose="02020603050405020304" pitchFamily="18" charset="0"/>
            </a:endParaRPr>
          </a:p>
        </p:txBody>
      </p:sp>
      <p:sp>
        <p:nvSpPr>
          <p:cNvPr id="195" name="圆角矩形"/>
          <p:cNvSpPr/>
          <p:nvPr/>
        </p:nvSpPr>
        <p:spPr>
          <a:xfrm>
            <a:off x="18228543" y="1972411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6" name="圆角矩形"/>
          <p:cNvSpPr/>
          <p:nvPr/>
        </p:nvSpPr>
        <p:spPr>
          <a:xfrm>
            <a:off x="18228543" y="4323090"/>
            <a:ext cx="1245617" cy="559712"/>
          </a:xfrm>
          <a:prstGeom prst="roundRect">
            <a:avLst>
              <a:gd name="adj" fmla="val 23564"/>
            </a:avLst>
          </a:prstGeom>
          <a:solidFill>
            <a:schemeClr val="accent4"/>
          </a:solidFill>
          <a:ln w="50800" cap="flat">
            <a:solidFill>
              <a:srgbClr val="000000"/>
            </a:solidFill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l" defTabSz="825500"/>
            <a:endParaRPr sz="400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Helvetica Neue Medium"/>
              <a:cs typeface="Times New Roman" panose="02020603050405020304" pitchFamily="18" charset="0"/>
            </a:endParaRPr>
          </a:p>
        </p:txBody>
      </p:sp>
      <p:sp>
        <p:nvSpPr>
          <p:cNvPr id="197" name="Freeze all"/>
          <p:cNvSpPr txBox="1"/>
          <p:nvPr/>
        </p:nvSpPr>
        <p:spPr>
          <a:xfrm>
            <a:off x="19521320" y="1893196"/>
            <a:ext cx="2223366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>
                <a:solidFill>
                  <a:srgbClr val="000000"/>
                </a:solidFill>
              </a:defRPr>
            </a:lvl1pPr>
          </a:lstStyle>
          <a:p>
            <a:pPr algn="l"/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Freeze all</a:t>
            </a:r>
          </a:p>
        </p:txBody>
      </p:sp>
      <p:sp>
        <p:nvSpPr>
          <p:cNvPr id="198" name="Freeze all but bias"/>
          <p:cNvSpPr txBox="1"/>
          <p:nvPr/>
        </p:nvSpPr>
        <p:spPr>
          <a:xfrm>
            <a:off x="19521320" y="3068536"/>
            <a:ext cx="343844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>
                <a:solidFill>
                  <a:srgbClr val="000000"/>
                </a:solidFill>
              </a:defRPr>
            </a:lvl1pPr>
          </a:lstStyle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only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Freeze nothing"/>
          <p:cNvSpPr txBox="1"/>
          <p:nvPr/>
        </p:nvSpPr>
        <p:spPr>
          <a:xfrm>
            <a:off x="19521320" y="4243875"/>
            <a:ext cx="206947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>
                <a:solidFill>
                  <a:srgbClr val="000000"/>
                </a:solidFill>
              </a:defRPr>
            </a:lvl1pPr>
          </a:lstStyle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all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圆角矩形"/>
          <p:cNvSpPr/>
          <p:nvPr/>
        </p:nvSpPr>
        <p:spPr>
          <a:xfrm>
            <a:off x="6018601" y="6621066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1" name="线条"/>
          <p:cNvSpPr/>
          <p:nvPr/>
        </p:nvSpPr>
        <p:spPr>
          <a:xfrm>
            <a:off x="7417013" y="6900922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2" name="圆角矩形"/>
          <p:cNvSpPr/>
          <p:nvPr/>
        </p:nvSpPr>
        <p:spPr>
          <a:xfrm>
            <a:off x="8210410" y="6621066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FFFFFF"/>
          </a:solidFill>
          <a:ln w="38100">
            <a:solidFill>
              <a:srgbClr val="000000"/>
            </a:solidFill>
            <a:prstDash val="dash"/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Trans.</a:t>
            </a:r>
            <a:endParaRPr sz="3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线条"/>
          <p:cNvSpPr/>
          <p:nvPr/>
        </p:nvSpPr>
        <p:spPr>
          <a:xfrm>
            <a:off x="9608822" y="6900922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4" name="圆角矩形"/>
          <p:cNvSpPr/>
          <p:nvPr/>
        </p:nvSpPr>
        <p:spPr>
          <a:xfrm>
            <a:off x="10402220" y="6621066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5" name="线条"/>
          <p:cNvSpPr/>
          <p:nvPr/>
        </p:nvSpPr>
        <p:spPr>
          <a:xfrm>
            <a:off x="11800632" y="6900922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6" name="圆角矩形"/>
          <p:cNvSpPr/>
          <p:nvPr/>
        </p:nvSpPr>
        <p:spPr>
          <a:xfrm>
            <a:off x="12594028" y="6621066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7" name="线条"/>
          <p:cNvSpPr/>
          <p:nvPr/>
        </p:nvSpPr>
        <p:spPr>
          <a:xfrm>
            <a:off x="13992442" y="6900922"/>
            <a:ext cx="461366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8" name="圆角矩形"/>
          <p:cNvSpPr/>
          <p:nvPr/>
        </p:nvSpPr>
        <p:spPr>
          <a:xfrm>
            <a:off x="15944558" y="6621066"/>
            <a:ext cx="1245617" cy="559712"/>
          </a:xfrm>
          <a:prstGeom prst="roundRect">
            <a:avLst>
              <a:gd name="adj" fmla="val 23564"/>
            </a:avLst>
          </a:prstGeom>
          <a:solidFill>
            <a:schemeClr val="accent4"/>
          </a:solidFill>
          <a:ln w="50800" cap="flat">
            <a:solidFill>
              <a:srgbClr val="000000"/>
            </a:solidFill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l" defTabSz="825500"/>
            <a:endParaRPr sz="400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Helvetica Neue Medium"/>
              <a:cs typeface="Times New Roman" panose="02020603050405020304" pitchFamily="18" charset="0"/>
            </a:endParaRPr>
          </a:p>
        </p:txBody>
      </p:sp>
      <p:sp>
        <p:nvSpPr>
          <p:cNvPr id="209" name="线条"/>
          <p:cNvSpPr/>
          <p:nvPr/>
        </p:nvSpPr>
        <p:spPr>
          <a:xfrm>
            <a:off x="17342970" y="6900922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0" name="圆角矩形"/>
          <p:cNvSpPr/>
          <p:nvPr/>
        </p:nvSpPr>
        <p:spPr>
          <a:xfrm>
            <a:off x="17951778" y="6621066"/>
            <a:ext cx="1245617" cy="559712"/>
          </a:xfrm>
          <a:prstGeom prst="roundRect">
            <a:avLst>
              <a:gd name="adj" fmla="val 23564"/>
            </a:avLst>
          </a:prstGeom>
          <a:solidFill>
            <a:schemeClr val="accent4"/>
          </a:solidFill>
          <a:ln w="50800" cap="flat">
            <a:solidFill>
              <a:srgbClr val="000000"/>
            </a:solidFill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l" defTabSz="825500"/>
            <a:endParaRPr sz="400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Helvetica Neue Medium"/>
              <a:cs typeface="Times New Roman" panose="02020603050405020304" pitchFamily="18" charset="0"/>
            </a:endParaRPr>
          </a:p>
        </p:txBody>
      </p:sp>
      <p:sp>
        <p:nvSpPr>
          <p:cNvPr id="211" name="线条"/>
          <p:cNvSpPr/>
          <p:nvPr/>
        </p:nvSpPr>
        <p:spPr>
          <a:xfrm>
            <a:off x="19350190" y="6900922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2" name="圆角矩形"/>
          <p:cNvSpPr/>
          <p:nvPr/>
        </p:nvSpPr>
        <p:spPr>
          <a:xfrm>
            <a:off x="19964353" y="6636822"/>
            <a:ext cx="1245617" cy="559712"/>
          </a:xfrm>
          <a:prstGeom prst="roundRect">
            <a:avLst>
              <a:gd name="adj" fmla="val 23564"/>
            </a:avLst>
          </a:prstGeom>
          <a:solidFill>
            <a:schemeClr val="accent4"/>
          </a:solidFill>
          <a:ln w="50800" cap="flat">
            <a:solidFill>
              <a:srgbClr val="000000"/>
            </a:solidFill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l" defTabSz="825500"/>
            <a:endParaRPr sz="400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Helvetica Neue Medium"/>
              <a:cs typeface="Times New Roman" panose="02020603050405020304" pitchFamily="18" charset="0"/>
            </a:endParaRPr>
          </a:p>
        </p:txBody>
      </p:sp>
      <p:sp>
        <p:nvSpPr>
          <p:cNvPr id="213" name="线条"/>
          <p:cNvSpPr/>
          <p:nvPr/>
        </p:nvSpPr>
        <p:spPr>
          <a:xfrm>
            <a:off x="21362765" y="6916677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4" name="圆角矩形"/>
          <p:cNvSpPr/>
          <p:nvPr/>
        </p:nvSpPr>
        <p:spPr>
          <a:xfrm>
            <a:off x="22148753" y="6621066"/>
            <a:ext cx="1245617" cy="559712"/>
          </a:xfrm>
          <a:prstGeom prst="roundRect">
            <a:avLst>
              <a:gd name="adj" fmla="val 23564"/>
            </a:avLst>
          </a:prstGeom>
          <a:solidFill>
            <a:schemeClr val="accent4"/>
          </a:solidFill>
          <a:ln w="50800" cap="flat">
            <a:solidFill>
              <a:srgbClr val="000000"/>
            </a:solidFill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l" defTabSz="825500"/>
            <a:endParaRPr sz="400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Helvetica Neue Medium"/>
              <a:cs typeface="Times New Roman" panose="02020603050405020304" pitchFamily="18" charset="0"/>
            </a:endParaRPr>
          </a:p>
        </p:txBody>
      </p:sp>
      <p:sp>
        <p:nvSpPr>
          <p:cNvPr id="215" name="线条"/>
          <p:cNvSpPr/>
          <p:nvPr/>
        </p:nvSpPr>
        <p:spPr>
          <a:xfrm>
            <a:off x="15274681" y="6900922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6" name="…"/>
          <p:cNvSpPr txBox="1"/>
          <p:nvPr/>
        </p:nvSpPr>
        <p:spPr>
          <a:xfrm>
            <a:off x="14653758" y="6520257"/>
            <a:ext cx="469901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>
                <a:solidFill>
                  <a:srgbClr val="000000"/>
                </a:solidFill>
              </a:defRPr>
            </a:lvl1pPr>
          </a:lstStyle>
          <a:p>
            <a:r>
              <a:t>…</a:t>
            </a:r>
          </a:p>
        </p:txBody>
      </p:sp>
      <p:sp>
        <p:nvSpPr>
          <p:cNvPr id="217" name="圆角矩形"/>
          <p:cNvSpPr/>
          <p:nvPr/>
        </p:nvSpPr>
        <p:spPr>
          <a:xfrm>
            <a:off x="5993201" y="8210621"/>
            <a:ext cx="1245617" cy="559713"/>
          </a:xfrm>
          <a:prstGeom prst="roundRect">
            <a:avLst>
              <a:gd name="adj" fmla="val 23564"/>
            </a:avLst>
          </a:prstGeom>
          <a:solidFill>
            <a:schemeClr val="accent4">
              <a:lumMod val="40000"/>
              <a:lumOff val="60000"/>
            </a:schemeClr>
          </a:solidFill>
          <a:ln w="508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/>
            <a:endParaRPr sz="400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Helvetica Neue Medium"/>
              <a:cs typeface="Times New Roman" panose="02020603050405020304" pitchFamily="18" charset="0"/>
            </a:endParaRPr>
          </a:p>
        </p:txBody>
      </p:sp>
      <p:sp>
        <p:nvSpPr>
          <p:cNvPr id="218" name="线条"/>
          <p:cNvSpPr/>
          <p:nvPr/>
        </p:nvSpPr>
        <p:spPr>
          <a:xfrm>
            <a:off x="7391613" y="8490477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9" name="圆角矩形"/>
          <p:cNvSpPr/>
          <p:nvPr/>
        </p:nvSpPr>
        <p:spPr>
          <a:xfrm>
            <a:off x="8185010" y="8210621"/>
            <a:ext cx="1245617" cy="559713"/>
          </a:xfrm>
          <a:prstGeom prst="roundRect">
            <a:avLst>
              <a:gd name="adj" fmla="val 23564"/>
            </a:avLst>
          </a:prstGeom>
          <a:solidFill>
            <a:schemeClr val="accent4">
              <a:lumMod val="40000"/>
              <a:lumOff val="60000"/>
            </a:schemeClr>
          </a:solidFill>
          <a:ln w="508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/>
            <a:endParaRPr sz="400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Helvetica Neue Medium"/>
              <a:cs typeface="Times New Roman" panose="02020603050405020304" pitchFamily="18" charset="0"/>
            </a:endParaRPr>
          </a:p>
        </p:txBody>
      </p:sp>
      <p:sp>
        <p:nvSpPr>
          <p:cNvPr id="220" name="线条"/>
          <p:cNvSpPr/>
          <p:nvPr/>
        </p:nvSpPr>
        <p:spPr>
          <a:xfrm>
            <a:off x="9583422" y="8490477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1" name="圆角矩形"/>
          <p:cNvSpPr/>
          <p:nvPr/>
        </p:nvSpPr>
        <p:spPr>
          <a:xfrm>
            <a:off x="10376820" y="8210621"/>
            <a:ext cx="1245617" cy="559713"/>
          </a:xfrm>
          <a:prstGeom prst="roundRect">
            <a:avLst>
              <a:gd name="adj" fmla="val 23564"/>
            </a:avLst>
          </a:prstGeom>
          <a:solidFill>
            <a:schemeClr val="accent4">
              <a:lumMod val="40000"/>
              <a:lumOff val="60000"/>
            </a:schemeClr>
          </a:solidFill>
          <a:ln w="508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/>
            <a:endParaRPr sz="400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Helvetica Neue Medium"/>
              <a:cs typeface="Times New Roman" panose="02020603050405020304" pitchFamily="18" charset="0"/>
            </a:endParaRPr>
          </a:p>
        </p:txBody>
      </p:sp>
      <p:sp>
        <p:nvSpPr>
          <p:cNvPr id="222" name="线条"/>
          <p:cNvSpPr/>
          <p:nvPr/>
        </p:nvSpPr>
        <p:spPr>
          <a:xfrm>
            <a:off x="11775232" y="8490477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3" name="圆角矩形"/>
          <p:cNvSpPr/>
          <p:nvPr/>
        </p:nvSpPr>
        <p:spPr>
          <a:xfrm>
            <a:off x="12568628" y="8210621"/>
            <a:ext cx="1245617" cy="559713"/>
          </a:xfrm>
          <a:prstGeom prst="roundRect">
            <a:avLst>
              <a:gd name="adj" fmla="val 23564"/>
            </a:avLst>
          </a:prstGeom>
          <a:solidFill>
            <a:schemeClr val="accent4">
              <a:lumMod val="40000"/>
              <a:lumOff val="60000"/>
            </a:schemeClr>
          </a:solidFill>
          <a:ln w="508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/>
            <a:endParaRPr sz="400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Helvetica Neue Medium"/>
              <a:cs typeface="Times New Roman" panose="02020603050405020304" pitchFamily="18" charset="0"/>
            </a:endParaRPr>
          </a:p>
        </p:txBody>
      </p:sp>
      <p:sp>
        <p:nvSpPr>
          <p:cNvPr id="224" name="线条"/>
          <p:cNvSpPr/>
          <p:nvPr/>
        </p:nvSpPr>
        <p:spPr>
          <a:xfrm>
            <a:off x="13967042" y="8490477"/>
            <a:ext cx="461366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5" name="圆角矩形"/>
          <p:cNvSpPr/>
          <p:nvPr/>
        </p:nvSpPr>
        <p:spPr>
          <a:xfrm>
            <a:off x="15919158" y="8210621"/>
            <a:ext cx="1245617" cy="559713"/>
          </a:xfrm>
          <a:prstGeom prst="roundRect">
            <a:avLst>
              <a:gd name="adj" fmla="val 23564"/>
            </a:avLst>
          </a:prstGeom>
          <a:solidFill>
            <a:schemeClr val="accent4">
              <a:lumMod val="40000"/>
              <a:lumOff val="60000"/>
            </a:schemeClr>
          </a:solidFill>
          <a:ln w="508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/>
            <a:endParaRPr sz="400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Helvetica Neue Medium"/>
              <a:cs typeface="Times New Roman" panose="02020603050405020304" pitchFamily="18" charset="0"/>
            </a:endParaRPr>
          </a:p>
        </p:txBody>
      </p:sp>
      <p:sp>
        <p:nvSpPr>
          <p:cNvPr id="226" name="线条"/>
          <p:cNvSpPr/>
          <p:nvPr/>
        </p:nvSpPr>
        <p:spPr>
          <a:xfrm>
            <a:off x="17317570" y="8490477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7" name="圆角矩形"/>
          <p:cNvSpPr/>
          <p:nvPr/>
        </p:nvSpPr>
        <p:spPr>
          <a:xfrm>
            <a:off x="17926378" y="8210621"/>
            <a:ext cx="1245617" cy="559713"/>
          </a:xfrm>
          <a:prstGeom prst="roundRect">
            <a:avLst>
              <a:gd name="adj" fmla="val 23564"/>
            </a:avLst>
          </a:prstGeom>
          <a:solidFill>
            <a:schemeClr val="accent4">
              <a:lumMod val="40000"/>
              <a:lumOff val="60000"/>
            </a:schemeClr>
          </a:solidFill>
          <a:ln w="508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/>
            <a:endParaRPr sz="400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Helvetica Neue Medium"/>
              <a:cs typeface="Times New Roman" panose="02020603050405020304" pitchFamily="18" charset="0"/>
            </a:endParaRPr>
          </a:p>
        </p:txBody>
      </p:sp>
      <p:sp>
        <p:nvSpPr>
          <p:cNvPr id="228" name="线条"/>
          <p:cNvSpPr/>
          <p:nvPr/>
        </p:nvSpPr>
        <p:spPr>
          <a:xfrm>
            <a:off x="19324790" y="8490477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9" name="圆角矩形"/>
          <p:cNvSpPr/>
          <p:nvPr/>
        </p:nvSpPr>
        <p:spPr>
          <a:xfrm>
            <a:off x="19938953" y="8226377"/>
            <a:ext cx="1245617" cy="559712"/>
          </a:xfrm>
          <a:prstGeom prst="roundRect">
            <a:avLst>
              <a:gd name="adj" fmla="val 23564"/>
            </a:avLst>
          </a:prstGeom>
          <a:solidFill>
            <a:schemeClr val="accent4">
              <a:lumMod val="40000"/>
              <a:lumOff val="60000"/>
            </a:schemeClr>
          </a:solidFill>
          <a:ln w="508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/>
            <a:endParaRPr sz="400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Helvetica Neue Medium"/>
              <a:cs typeface="Times New Roman" panose="02020603050405020304" pitchFamily="18" charset="0"/>
            </a:endParaRPr>
          </a:p>
        </p:txBody>
      </p:sp>
      <p:sp>
        <p:nvSpPr>
          <p:cNvPr id="230" name="线条"/>
          <p:cNvSpPr/>
          <p:nvPr/>
        </p:nvSpPr>
        <p:spPr>
          <a:xfrm>
            <a:off x="21337365" y="8506233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1" name="圆角矩形"/>
          <p:cNvSpPr/>
          <p:nvPr/>
        </p:nvSpPr>
        <p:spPr>
          <a:xfrm>
            <a:off x="22123353" y="8210621"/>
            <a:ext cx="1245617" cy="559713"/>
          </a:xfrm>
          <a:prstGeom prst="roundRect">
            <a:avLst>
              <a:gd name="adj" fmla="val 23564"/>
            </a:avLst>
          </a:prstGeom>
          <a:solidFill>
            <a:schemeClr val="accent4">
              <a:lumMod val="40000"/>
              <a:lumOff val="60000"/>
            </a:schemeClr>
          </a:solidFill>
          <a:ln w="508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/>
            <a:endParaRPr sz="400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Helvetica Neue Medium"/>
              <a:cs typeface="Times New Roman" panose="02020603050405020304" pitchFamily="18" charset="0"/>
            </a:endParaRPr>
          </a:p>
        </p:txBody>
      </p:sp>
      <p:sp>
        <p:nvSpPr>
          <p:cNvPr id="232" name="线条"/>
          <p:cNvSpPr/>
          <p:nvPr/>
        </p:nvSpPr>
        <p:spPr>
          <a:xfrm>
            <a:off x="15249281" y="8490477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3" name="…"/>
          <p:cNvSpPr txBox="1"/>
          <p:nvPr/>
        </p:nvSpPr>
        <p:spPr>
          <a:xfrm>
            <a:off x="14628358" y="8109812"/>
            <a:ext cx="469901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>
                <a:solidFill>
                  <a:srgbClr val="000000"/>
                </a:solidFill>
              </a:defRPr>
            </a:lvl1pPr>
          </a:lstStyle>
          <a:p>
            <a:r>
              <a:t>…</a:t>
            </a:r>
          </a:p>
        </p:txBody>
      </p:sp>
      <p:sp>
        <p:nvSpPr>
          <p:cNvPr id="234" name="圆角矩形"/>
          <p:cNvSpPr/>
          <p:nvPr/>
        </p:nvSpPr>
        <p:spPr>
          <a:xfrm>
            <a:off x="5967801" y="9666282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5" name="线条"/>
          <p:cNvSpPr/>
          <p:nvPr/>
        </p:nvSpPr>
        <p:spPr>
          <a:xfrm>
            <a:off x="7366213" y="9946138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6" name="圆角矩形"/>
          <p:cNvSpPr/>
          <p:nvPr/>
        </p:nvSpPr>
        <p:spPr>
          <a:xfrm>
            <a:off x="8159610" y="9666282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7" name="线条"/>
          <p:cNvSpPr/>
          <p:nvPr/>
        </p:nvSpPr>
        <p:spPr>
          <a:xfrm>
            <a:off x="9558022" y="9946138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8" name="圆角矩形"/>
          <p:cNvSpPr/>
          <p:nvPr/>
        </p:nvSpPr>
        <p:spPr>
          <a:xfrm>
            <a:off x="10351420" y="9666282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9" name="线条"/>
          <p:cNvSpPr/>
          <p:nvPr/>
        </p:nvSpPr>
        <p:spPr>
          <a:xfrm>
            <a:off x="11749832" y="9946138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1" name="线条"/>
          <p:cNvSpPr/>
          <p:nvPr/>
        </p:nvSpPr>
        <p:spPr>
          <a:xfrm>
            <a:off x="13941642" y="9946138"/>
            <a:ext cx="461366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2" name="圆角矩形"/>
          <p:cNvSpPr/>
          <p:nvPr/>
        </p:nvSpPr>
        <p:spPr>
          <a:xfrm>
            <a:off x="15893758" y="9666282"/>
            <a:ext cx="1245617" cy="559712"/>
          </a:xfrm>
          <a:prstGeom prst="roundRect">
            <a:avLst>
              <a:gd name="adj" fmla="val 23564"/>
            </a:avLst>
          </a:prstGeom>
          <a:solidFill>
            <a:schemeClr val="accent4">
              <a:lumMod val="40000"/>
              <a:lumOff val="60000"/>
            </a:schemeClr>
          </a:solidFill>
          <a:ln w="508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/>
            <a:endParaRPr sz="400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Helvetica Neue Medium"/>
              <a:cs typeface="Times New Roman" panose="02020603050405020304" pitchFamily="18" charset="0"/>
            </a:endParaRPr>
          </a:p>
        </p:txBody>
      </p:sp>
      <p:sp>
        <p:nvSpPr>
          <p:cNvPr id="243" name="线条"/>
          <p:cNvSpPr/>
          <p:nvPr/>
        </p:nvSpPr>
        <p:spPr>
          <a:xfrm>
            <a:off x="17292170" y="9946138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4" name="圆角矩形"/>
          <p:cNvSpPr/>
          <p:nvPr/>
        </p:nvSpPr>
        <p:spPr>
          <a:xfrm>
            <a:off x="17900978" y="9666282"/>
            <a:ext cx="1245617" cy="559712"/>
          </a:xfrm>
          <a:prstGeom prst="roundRect">
            <a:avLst>
              <a:gd name="adj" fmla="val 23564"/>
            </a:avLst>
          </a:prstGeom>
          <a:solidFill>
            <a:schemeClr val="accent4">
              <a:lumMod val="40000"/>
              <a:lumOff val="60000"/>
            </a:schemeClr>
          </a:solidFill>
          <a:ln w="50800" cap="flat">
            <a:solidFill>
              <a:srgbClr val="000000"/>
            </a:solidFill>
            <a:prstDash val="dash"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825500"/>
            <a:endParaRPr sz="400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Helvetica Neue Medium"/>
              <a:cs typeface="Times New Roman" panose="02020603050405020304" pitchFamily="18" charset="0"/>
            </a:endParaRPr>
          </a:p>
        </p:txBody>
      </p:sp>
      <p:sp>
        <p:nvSpPr>
          <p:cNvPr id="245" name="线条"/>
          <p:cNvSpPr/>
          <p:nvPr/>
        </p:nvSpPr>
        <p:spPr>
          <a:xfrm>
            <a:off x="19299390" y="9946138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6" name="圆角矩形"/>
          <p:cNvSpPr/>
          <p:nvPr/>
        </p:nvSpPr>
        <p:spPr>
          <a:xfrm>
            <a:off x="19913553" y="9682037"/>
            <a:ext cx="1245617" cy="559713"/>
          </a:xfrm>
          <a:prstGeom prst="roundRect">
            <a:avLst>
              <a:gd name="adj" fmla="val 23564"/>
            </a:avLst>
          </a:prstGeom>
          <a:solidFill>
            <a:schemeClr val="accent4"/>
          </a:solidFill>
          <a:ln w="50800" cap="flat">
            <a:solidFill>
              <a:srgbClr val="000000"/>
            </a:solidFill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l" defTabSz="825500"/>
            <a:endParaRPr sz="400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Helvetica Neue Medium"/>
              <a:cs typeface="Times New Roman" panose="02020603050405020304" pitchFamily="18" charset="0"/>
            </a:endParaRPr>
          </a:p>
        </p:txBody>
      </p:sp>
      <p:sp>
        <p:nvSpPr>
          <p:cNvPr id="247" name="线条"/>
          <p:cNvSpPr/>
          <p:nvPr/>
        </p:nvSpPr>
        <p:spPr>
          <a:xfrm>
            <a:off x="21311965" y="9961893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8" name="圆角矩形"/>
          <p:cNvSpPr/>
          <p:nvPr/>
        </p:nvSpPr>
        <p:spPr>
          <a:xfrm>
            <a:off x="22097953" y="9666282"/>
            <a:ext cx="1245617" cy="559712"/>
          </a:xfrm>
          <a:prstGeom prst="roundRect">
            <a:avLst>
              <a:gd name="adj" fmla="val 23564"/>
            </a:avLst>
          </a:prstGeom>
          <a:solidFill>
            <a:schemeClr val="accent4"/>
          </a:solidFill>
          <a:ln w="50800" cap="flat">
            <a:solidFill>
              <a:srgbClr val="000000"/>
            </a:solidFill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l" defTabSz="825500"/>
            <a:endParaRPr sz="400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Helvetica Neue Medium"/>
              <a:cs typeface="Times New Roman" panose="02020603050405020304" pitchFamily="18" charset="0"/>
            </a:endParaRPr>
          </a:p>
        </p:txBody>
      </p:sp>
      <p:sp>
        <p:nvSpPr>
          <p:cNvPr id="249" name="线条"/>
          <p:cNvSpPr/>
          <p:nvPr/>
        </p:nvSpPr>
        <p:spPr>
          <a:xfrm>
            <a:off x="15223881" y="9946138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0" name="…"/>
          <p:cNvSpPr txBox="1"/>
          <p:nvPr/>
        </p:nvSpPr>
        <p:spPr>
          <a:xfrm>
            <a:off x="14602958" y="9565473"/>
            <a:ext cx="469901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>
                <a:solidFill>
                  <a:srgbClr val="000000"/>
                </a:solidFill>
              </a:defRPr>
            </a:lvl1pPr>
          </a:lstStyle>
          <a:p>
            <a:r>
              <a:t>…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06479EC-D988-408C-8750-2C2E344F238C}"/>
              </a:ext>
            </a:extLst>
          </p:cNvPr>
          <p:cNvCxnSpPr>
            <a:cxnSpLocks/>
          </p:cNvCxnSpPr>
          <p:nvPr/>
        </p:nvCxnSpPr>
        <p:spPr>
          <a:xfrm>
            <a:off x="2005331" y="1507524"/>
            <a:ext cx="2734116" cy="0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左大括号 6">
            <a:extLst>
              <a:ext uri="{FF2B5EF4-FFF2-40B4-BE49-F238E27FC236}">
                <a16:creationId xmlns:a16="http://schemas.microsoft.com/office/drawing/2014/main" id="{AAD56DE3-9012-4EA2-9988-512F4CD5B6E1}"/>
              </a:ext>
            </a:extLst>
          </p:cNvPr>
          <p:cNvSpPr/>
          <p:nvPr/>
        </p:nvSpPr>
        <p:spPr>
          <a:xfrm rot="16200000">
            <a:off x="8904096" y="-2476631"/>
            <a:ext cx="754923" cy="17238842"/>
          </a:xfrm>
          <a:prstGeom prst="leftBrace">
            <a:avLst>
              <a:gd name="adj1" fmla="val 139148"/>
              <a:gd name="adj2" fmla="val 48428"/>
            </a:avLst>
          </a:prstGeom>
          <a:noFill/>
          <a:ln w="76200" cap="flat">
            <a:solidFill>
              <a:schemeClr val="tx1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8" name="圆角矩形">
            <a:extLst>
              <a:ext uri="{FF2B5EF4-FFF2-40B4-BE49-F238E27FC236}">
                <a16:creationId xmlns:a16="http://schemas.microsoft.com/office/drawing/2014/main" id="{1F61CED8-F16C-40CA-A3E7-CCBCDDD06B80}"/>
              </a:ext>
            </a:extLst>
          </p:cNvPr>
          <p:cNvSpPr/>
          <p:nvPr/>
        </p:nvSpPr>
        <p:spPr>
          <a:xfrm>
            <a:off x="12568627" y="9667632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5B515EF-BB66-4B64-241F-F104BC49E91B}"/>
              </a:ext>
            </a:extLst>
          </p:cNvPr>
          <p:cNvGrpSpPr/>
          <p:nvPr/>
        </p:nvGrpSpPr>
        <p:grpSpPr>
          <a:xfrm>
            <a:off x="11371770" y="3003203"/>
            <a:ext cx="3830846" cy="1079651"/>
            <a:chOff x="6894578" y="9276955"/>
            <a:chExt cx="4304429" cy="1079651"/>
          </a:xfrm>
        </p:grpSpPr>
        <p:sp>
          <p:nvSpPr>
            <p:cNvPr id="5" name="Weights">
              <a:extLst>
                <a:ext uri="{FF2B5EF4-FFF2-40B4-BE49-F238E27FC236}">
                  <a16:creationId xmlns:a16="http://schemas.microsoft.com/office/drawing/2014/main" id="{7EBFF5D3-CFA1-57C4-7A1C-391CED738D97}"/>
                </a:ext>
              </a:extLst>
            </p:cNvPr>
            <p:cNvSpPr/>
            <p:nvPr/>
          </p:nvSpPr>
          <p:spPr>
            <a:xfrm>
              <a:off x="6894578" y="9276955"/>
              <a:ext cx="4304429" cy="1079651"/>
            </a:xfrm>
            <a:prstGeom prst="roundRect">
              <a:avLst>
                <a:gd name="adj" fmla="val 17645"/>
              </a:avLst>
            </a:prstGeom>
            <a:solidFill>
              <a:schemeClr val="accent4"/>
            </a:solidFill>
            <a:ln w="50800" cap="flat">
              <a:solidFill>
                <a:srgbClr val="000000"/>
              </a:solidFill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algn="l"/>
              <a:r>
                <a:rPr lang="en-US" sz="40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sz="40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Weights</a:t>
              </a:r>
            </a:p>
          </p:txBody>
        </p:sp>
        <p:sp>
          <p:nvSpPr>
            <p:cNvPr id="6" name="Bias">
              <a:extLst>
                <a:ext uri="{FF2B5EF4-FFF2-40B4-BE49-F238E27FC236}">
                  <a16:creationId xmlns:a16="http://schemas.microsoft.com/office/drawing/2014/main" id="{DFB7BA4D-96AE-14AF-7175-2D8E6AC6B76B}"/>
                </a:ext>
              </a:extLst>
            </p:cNvPr>
            <p:cNvSpPr/>
            <p:nvPr/>
          </p:nvSpPr>
          <p:spPr>
            <a:xfrm>
              <a:off x="9482357" y="9549730"/>
              <a:ext cx="1271017" cy="617081"/>
            </a:xfrm>
            <a:prstGeom prst="roundRect">
              <a:avLst>
                <a:gd name="adj" fmla="val 17645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50800" cap="flat">
              <a:solidFill>
                <a:srgbClr val="000000"/>
              </a:solidFill>
              <a:prstDash val="dash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rPr sz="40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Bias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圆角矩形"/>
          <p:cNvSpPr/>
          <p:nvPr/>
        </p:nvSpPr>
        <p:spPr>
          <a:xfrm>
            <a:off x="555989" y="1091575"/>
            <a:ext cx="17395789" cy="4551899"/>
          </a:xfrm>
          <a:prstGeom prst="roundRect">
            <a:avLst>
              <a:gd name="adj" fmla="val 21706"/>
            </a:avLst>
          </a:prstGeom>
          <a:solidFill>
            <a:schemeClr val="bg2">
              <a:lumMod val="90000"/>
            </a:schemeClr>
          </a:solidFill>
          <a:ln w="25400">
            <a:noFill/>
            <a:miter lim="4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152" name="(b) Bias-tuning"/>
          <p:cNvSpPr txBox="1"/>
          <p:nvPr/>
        </p:nvSpPr>
        <p:spPr>
          <a:xfrm>
            <a:off x="725236" y="7513379"/>
            <a:ext cx="3847207" cy="76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dirty="0"/>
              <a:t>(b) Bias-tuning</a:t>
            </a:r>
          </a:p>
        </p:txBody>
      </p:sp>
      <p:grpSp>
        <p:nvGrpSpPr>
          <p:cNvPr id="180" name="成组"/>
          <p:cNvGrpSpPr/>
          <p:nvPr/>
        </p:nvGrpSpPr>
        <p:grpSpPr>
          <a:xfrm>
            <a:off x="2790090" y="1907672"/>
            <a:ext cx="5949590" cy="3304752"/>
            <a:chOff x="0" y="-155"/>
            <a:chExt cx="5949588" cy="3304751"/>
          </a:xfrm>
        </p:grpSpPr>
        <p:sp>
          <p:nvSpPr>
            <p:cNvPr id="153" name="矩形"/>
            <p:cNvSpPr/>
            <p:nvPr/>
          </p:nvSpPr>
          <p:spPr>
            <a:xfrm>
              <a:off x="0" y="0"/>
              <a:ext cx="5949588" cy="3304596"/>
            </a:xfrm>
            <a:prstGeom prst="rect">
              <a:avLst/>
            </a:prstGeom>
            <a:solidFill>
              <a:srgbClr val="D5D5D5"/>
            </a:solidFill>
            <a:ln w="254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54" name="圆角矩形"/>
            <p:cNvSpPr/>
            <p:nvPr/>
          </p:nvSpPr>
          <p:spPr>
            <a:xfrm>
              <a:off x="1024199" y="618933"/>
              <a:ext cx="4718129" cy="1731797"/>
            </a:xfrm>
            <a:prstGeom prst="roundRect">
              <a:avLst>
                <a:gd name="adj" fmla="val 15920"/>
              </a:avLst>
            </a:pr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55" name="Value"/>
            <p:cNvSpPr txBox="1"/>
            <p:nvPr/>
          </p:nvSpPr>
          <p:spPr>
            <a:xfrm>
              <a:off x="2880256" y="547310"/>
              <a:ext cx="83676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156" name="Weights"/>
            <p:cNvSpPr/>
            <p:nvPr/>
          </p:nvSpPr>
          <p:spPr>
            <a:xfrm>
              <a:off x="1372374" y="983106"/>
              <a:ext cx="1844209" cy="1079651"/>
            </a:xfrm>
            <a:prstGeom prst="roundRect">
              <a:avLst>
                <a:gd name="adj" fmla="val 17645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Weights</a:t>
              </a:r>
            </a:p>
          </p:txBody>
        </p:sp>
        <p:sp>
          <p:nvSpPr>
            <p:cNvPr id="157" name="Bias"/>
            <p:cNvSpPr/>
            <p:nvPr/>
          </p:nvSpPr>
          <p:spPr>
            <a:xfrm>
              <a:off x="4064089" y="983106"/>
              <a:ext cx="1271017" cy="1079651"/>
            </a:xfrm>
            <a:prstGeom prst="roundRect">
              <a:avLst>
                <a:gd name="adj" fmla="val 17645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Bias</a:t>
              </a:r>
            </a:p>
          </p:txBody>
        </p:sp>
        <p:sp>
          <p:nvSpPr>
            <p:cNvPr id="158" name="圆形"/>
            <p:cNvSpPr/>
            <p:nvPr/>
          </p:nvSpPr>
          <p:spPr>
            <a:xfrm>
              <a:off x="3409653" y="1292248"/>
              <a:ext cx="461366" cy="461367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59" name="+"/>
            <p:cNvSpPr txBox="1"/>
            <p:nvPr/>
          </p:nvSpPr>
          <p:spPr>
            <a:xfrm>
              <a:off x="3472695" y="1216937"/>
              <a:ext cx="335281" cy="5357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900">
                  <a:solidFill>
                    <a:srgbClr val="FFFFFF"/>
                  </a:solidFill>
                </a:defRPr>
              </a:lvl1pPr>
            </a:lstStyle>
            <a:p>
              <a:r>
                <a:t>+</a:t>
              </a:r>
            </a:p>
          </p:txBody>
        </p:sp>
        <p:sp>
          <p:nvSpPr>
            <p:cNvPr id="160" name="圆角矩形"/>
            <p:cNvSpPr/>
            <p:nvPr/>
          </p:nvSpPr>
          <p:spPr>
            <a:xfrm>
              <a:off x="682504" y="948161"/>
              <a:ext cx="4718129" cy="1731797"/>
            </a:xfrm>
            <a:prstGeom prst="roundRect">
              <a:avLst>
                <a:gd name="adj" fmla="val 15920"/>
              </a:avLst>
            </a:pr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61" name="Key"/>
            <p:cNvSpPr txBox="1"/>
            <p:nvPr/>
          </p:nvSpPr>
          <p:spPr>
            <a:xfrm>
              <a:off x="2649168" y="838840"/>
              <a:ext cx="615553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</a:p>
          </p:txBody>
        </p:sp>
        <p:sp>
          <p:nvSpPr>
            <p:cNvPr id="162" name="Weights"/>
            <p:cNvSpPr/>
            <p:nvPr/>
          </p:nvSpPr>
          <p:spPr>
            <a:xfrm>
              <a:off x="1030678" y="1312334"/>
              <a:ext cx="1844209" cy="1079651"/>
            </a:xfrm>
            <a:prstGeom prst="roundRect">
              <a:avLst>
                <a:gd name="adj" fmla="val 17645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Weights</a:t>
              </a:r>
            </a:p>
          </p:txBody>
        </p:sp>
        <p:sp>
          <p:nvSpPr>
            <p:cNvPr id="163" name="Bias"/>
            <p:cNvSpPr/>
            <p:nvPr/>
          </p:nvSpPr>
          <p:spPr>
            <a:xfrm>
              <a:off x="3722394" y="1312334"/>
              <a:ext cx="1271017" cy="1079651"/>
            </a:xfrm>
            <a:prstGeom prst="roundRect">
              <a:avLst>
                <a:gd name="adj" fmla="val 17645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Bias</a:t>
              </a:r>
            </a:p>
          </p:txBody>
        </p:sp>
        <p:sp>
          <p:nvSpPr>
            <p:cNvPr id="164" name="圆形"/>
            <p:cNvSpPr/>
            <p:nvPr/>
          </p:nvSpPr>
          <p:spPr>
            <a:xfrm>
              <a:off x="3067957" y="1621476"/>
              <a:ext cx="461367" cy="461367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65" name="+"/>
            <p:cNvSpPr txBox="1"/>
            <p:nvPr/>
          </p:nvSpPr>
          <p:spPr>
            <a:xfrm>
              <a:off x="3131000" y="1546165"/>
              <a:ext cx="335281" cy="5357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900">
                  <a:solidFill>
                    <a:srgbClr val="FFFFFF"/>
                  </a:solidFill>
                </a:defRPr>
              </a:lvl1pPr>
            </a:lstStyle>
            <a:p>
              <a:r>
                <a:t>+</a:t>
              </a:r>
            </a:p>
          </p:txBody>
        </p:sp>
        <p:sp>
          <p:nvSpPr>
            <p:cNvPr id="166" name="圆角矩形"/>
            <p:cNvSpPr/>
            <p:nvPr/>
          </p:nvSpPr>
          <p:spPr>
            <a:xfrm>
              <a:off x="340808" y="1277389"/>
              <a:ext cx="4718129" cy="1731798"/>
            </a:xfrm>
            <a:prstGeom prst="roundRect">
              <a:avLst>
                <a:gd name="adj" fmla="val 15920"/>
              </a:avLst>
            </a:prstGeom>
            <a:solidFill>
              <a:srgbClr val="D5D5D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67" name="Query"/>
            <p:cNvSpPr txBox="1"/>
            <p:nvPr/>
          </p:nvSpPr>
          <p:spPr>
            <a:xfrm>
              <a:off x="2222072" y="1208713"/>
              <a:ext cx="872034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Query</a:t>
              </a:r>
            </a:p>
          </p:txBody>
        </p:sp>
        <p:sp>
          <p:nvSpPr>
            <p:cNvPr id="168" name="Attention"/>
            <p:cNvSpPr txBox="1"/>
            <p:nvPr/>
          </p:nvSpPr>
          <p:spPr>
            <a:xfrm>
              <a:off x="2230400" y="-155"/>
              <a:ext cx="1561324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</a:defRPr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Attention</a:t>
              </a:r>
            </a:p>
          </p:txBody>
        </p:sp>
        <p:sp>
          <p:nvSpPr>
            <p:cNvPr id="169" name="Weights"/>
            <p:cNvSpPr/>
            <p:nvPr/>
          </p:nvSpPr>
          <p:spPr>
            <a:xfrm>
              <a:off x="540698" y="1641562"/>
              <a:ext cx="4304428" cy="1079651"/>
            </a:xfrm>
            <a:prstGeom prst="roundRect">
              <a:avLst>
                <a:gd name="adj" fmla="val 17645"/>
              </a:avLst>
            </a:pr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algn="l"/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Weights</a:t>
              </a:r>
            </a:p>
          </p:txBody>
        </p:sp>
        <p:sp>
          <p:nvSpPr>
            <p:cNvPr id="170" name="Bias"/>
            <p:cNvSpPr/>
            <p:nvPr/>
          </p:nvSpPr>
          <p:spPr>
            <a:xfrm>
              <a:off x="3104582" y="1914336"/>
              <a:ext cx="1271017" cy="617081"/>
            </a:xfrm>
            <a:prstGeom prst="roundRect">
              <a:avLst>
                <a:gd name="adj" fmla="val 17645"/>
              </a:avLst>
            </a:prstGeom>
            <a:solidFill>
              <a:schemeClr val="bg2">
                <a:lumMod val="10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rPr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Bias</a:t>
              </a:r>
            </a:p>
          </p:txBody>
        </p:sp>
      </p:grpSp>
      <p:sp>
        <p:nvSpPr>
          <p:cNvPr id="181" name="Hidden…"/>
          <p:cNvSpPr/>
          <p:nvPr/>
        </p:nvSpPr>
        <p:spPr>
          <a:xfrm>
            <a:off x="987970" y="1879283"/>
            <a:ext cx="1595980" cy="3319875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800" b="1">
                <a:solidFill>
                  <a:srgbClr val="000000"/>
                </a:solidFill>
              </a:defRPr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</a:t>
            </a:r>
          </a:p>
          <a:p>
            <a:pPr>
              <a:defRPr sz="2800" b="1">
                <a:solidFill>
                  <a:srgbClr val="000000"/>
                </a:solidFill>
              </a:defRPr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</a:p>
        </p:txBody>
      </p:sp>
      <p:sp>
        <p:nvSpPr>
          <p:cNvPr id="182" name="矩形"/>
          <p:cNvSpPr/>
          <p:nvPr/>
        </p:nvSpPr>
        <p:spPr>
          <a:xfrm>
            <a:off x="11279906" y="1920527"/>
            <a:ext cx="4017445" cy="3279196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3" name="Feed Forward"/>
          <p:cNvSpPr txBox="1"/>
          <p:nvPr/>
        </p:nvSpPr>
        <p:spPr>
          <a:xfrm>
            <a:off x="12228652" y="1926900"/>
            <a:ext cx="2285882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>
                <a:solidFill>
                  <a:srgbClr val="000000"/>
                </a:solidFill>
              </a:defRPr>
            </a:lvl1pPr>
          </a:lstStyle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Forward</a:t>
            </a:r>
          </a:p>
        </p:txBody>
      </p:sp>
      <p:sp>
        <p:nvSpPr>
          <p:cNvPr id="186" name="Add &amp;…"/>
          <p:cNvSpPr/>
          <p:nvPr/>
        </p:nvSpPr>
        <p:spPr>
          <a:xfrm>
            <a:off x="8945820" y="1899623"/>
            <a:ext cx="2115244" cy="3279196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800" b="1">
                <a:solidFill>
                  <a:srgbClr val="000000"/>
                </a:solidFill>
              </a:defRPr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&amp; </a:t>
            </a:r>
          </a:p>
          <a:p>
            <a:pPr>
              <a:defRPr sz="2800" b="1">
                <a:solidFill>
                  <a:srgbClr val="000000"/>
                </a:solidFill>
              </a:defRPr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Norm</a:t>
            </a:r>
          </a:p>
        </p:txBody>
      </p:sp>
      <p:sp>
        <p:nvSpPr>
          <p:cNvPr id="187" name="Transformer"/>
          <p:cNvSpPr txBox="1"/>
          <p:nvPr/>
        </p:nvSpPr>
        <p:spPr>
          <a:xfrm>
            <a:off x="5914677" y="1055071"/>
            <a:ext cx="8307237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825500">
              <a:defRPr sz="43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sz="4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4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r>
              <a:rPr lang="en-US" sz="48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Layer (block)</a:t>
            </a:r>
            <a:endParaRPr sz="48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Add &amp;…"/>
          <p:cNvSpPr/>
          <p:nvPr/>
        </p:nvSpPr>
        <p:spPr>
          <a:xfrm>
            <a:off x="15512536" y="1899623"/>
            <a:ext cx="2115244" cy="3279196"/>
          </a:xfrm>
          <a:prstGeom prst="rect">
            <a:avLst/>
          </a:prstGeom>
          <a:solidFill>
            <a:srgbClr val="D5D5D5"/>
          </a:solidFill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800" b="1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&amp; </a:t>
            </a:r>
          </a:p>
          <a:p>
            <a:pPr>
              <a:defRPr sz="2800" b="1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Norm</a:t>
            </a:r>
          </a:p>
        </p:txBody>
      </p:sp>
      <p:sp>
        <p:nvSpPr>
          <p:cNvPr id="192" name="(a) Layer-Freezing"/>
          <p:cNvSpPr txBox="1"/>
          <p:nvPr/>
        </p:nvSpPr>
        <p:spPr>
          <a:xfrm>
            <a:off x="725363" y="6525105"/>
            <a:ext cx="4079643" cy="76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Layer-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reez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(c) Ours"/>
          <p:cNvSpPr txBox="1"/>
          <p:nvPr/>
        </p:nvSpPr>
        <p:spPr>
          <a:xfrm>
            <a:off x="725236" y="8542041"/>
            <a:ext cx="2135200" cy="76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dirty="0"/>
              <a:t>(c) Ours</a:t>
            </a:r>
          </a:p>
        </p:txBody>
      </p:sp>
      <p:sp>
        <p:nvSpPr>
          <p:cNvPr id="195" name="圆角矩形"/>
          <p:cNvSpPr/>
          <p:nvPr/>
        </p:nvSpPr>
        <p:spPr>
          <a:xfrm>
            <a:off x="18228543" y="1972411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7" name="Freeze all"/>
          <p:cNvSpPr txBox="1"/>
          <p:nvPr/>
        </p:nvSpPr>
        <p:spPr>
          <a:xfrm>
            <a:off x="19521320" y="1893196"/>
            <a:ext cx="2223366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>
                <a:solidFill>
                  <a:srgbClr val="000000"/>
                </a:solidFill>
              </a:defRPr>
            </a:lvl1pPr>
          </a:lstStyle>
          <a:p>
            <a:pPr algn="l"/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Freeze all</a:t>
            </a:r>
          </a:p>
        </p:txBody>
      </p:sp>
      <p:sp>
        <p:nvSpPr>
          <p:cNvPr id="198" name="Freeze all but bias"/>
          <p:cNvSpPr txBox="1"/>
          <p:nvPr/>
        </p:nvSpPr>
        <p:spPr>
          <a:xfrm>
            <a:off x="19521320" y="3068536"/>
            <a:ext cx="343844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>
                <a:solidFill>
                  <a:srgbClr val="000000"/>
                </a:solidFill>
              </a:defRPr>
            </a:lvl1pPr>
          </a:lstStyle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only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Freeze nothing"/>
          <p:cNvSpPr txBox="1"/>
          <p:nvPr/>
        </p:nvSpPr>
        <p:spPr>
          <a:xfrm>
            <a:off x="19521320" y="4243875"/>
            <a:ext cx="206947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>
                <a:solidFill>
                  <a:srgbClr val="000000"/>
                </a:solidFill>
              </a:defRPr>
            </a:lvl1pPr>
          </a:lstStyle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all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圆角矩形"/>
          <p:cNvSpPr/>
          <p:nvPr/>
        </p:nvSpPr>
        <p:spPr>
          <a:xfrm>
            <a:off x="6018601" y="6621066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/>
            <a:endParaRPr sz="32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sp>
        <p:nvSpPr>
          <p:cNvPr id="201" name="线条"/>
          <p:cNvSpPr/>
          <p:nvPr/>
        </p:nvSpPr>
        <p:spPr>
          <a:xfrm>
            <a:off x="7417013" y="6900922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2" name="圆角矩形"/>
          <p:cNvSpPr/>
          <p:nvPr/>
        </p:nvSpPr>
        <p:spPr>
          <a:xfrm>
            <a:off x="8210410" y="6621066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FFFFFF"/>
          </a:solidFill>
          <a:ln w="38100">
            <a:solidFill>
              <a:srgbClr val="000000"/>
            </a:solidFill>
            <a:prstDash val="dash"/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altLang="zh-CN" sz="32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Trans.</a:t>
            </a:r>
            <a:endParaRPr sz="32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线条"/>
          <p:cNvSpPr/>
          <p:nvPr/>
        </p:nvSpPr>
        <p:spPr>
          <a:xfrm>
            <a:off x="9608822" y="6900922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4" name="圆角矩形"/>
          <p:cNvSpPr/>
          <p:nvPr/>
        </p:nvSpPr>
        <p:spPr>
          <a:xfrm>
            <a:off x="10402220" y="6621066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/>
            <a:endParaRPr sz="32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sp>
        <p:nvSpPr>
          <p:cNvPr id="205" name="线条"/>
          <p:cNvSpPr/>
          <p:nvPr/>
        </p:nvSpPr>
        <p:spPr>
          <a:xfrm>
            <a:off x="11800632" y="6900922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6" name="圆角矩形"/>
          <p:cNvSpPr/>
          <p:nvPr/>
        </p:nvSpPr>
        <p:spPr>
          <a:xfrm>
            <a:off x="12594028" y="6621066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/>
            <a:endParaRPr sz="32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sp>
        <p:nvSpPr>
          <p:cNvPr id="207" name="线条"/>
          <p:cNvSpPr/>
          <p:nvPr/>
        </p:nvSpPr>
        <p:spPr>
          <a:xfrm>
            <a:off x="13992442" y="6900922"/>
            <a:ext cx="461366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8" name="圆角矩形"/>
          <p:cNvSpPr/>
          <p:nvPr/>
        </p:nvSpPr>
        <p:spPr>
          <a:xfrm>
            <a:off x="15944558" y="6621066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5E5E5E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/>
            <a:endParaRPr sz="32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sp>
        <p:nvSpPr>
          <p:cNvPr id="209" name="线条"/>
          <p:cNvSpPr/>
          <p:nvPr/>
        </p:nvSpPr>
        <p:spPr>
          <a:xfrm>
            <a:off x="17342970" y="6900922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0" name="圆角矩形"/>
          <p:cNvSpPr/>
          <p:nvPr/>
        </p:nvSpPr>
        <p:spPr>
          <a:xfrm>
            <a:off x="17951778" y="6621066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5E5E5E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/>
            <a:endParaRPr sz="32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sp>
        <p:nvSpPr>
          <p:cNvPr id="211" name="线条"/>
          <p:cNvSpPr/>
          <p:nvPr/>
        </p:nvSpPr>
        <p:spPr>
          <a:xfrm>
            <a:off x="19350190" y="6900922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2" name="圆角矩形"/>
          <p:cNvSpPr/>
          <p:nvPr/>
        </p:nvSpPr>
        <p:spPr>
          <a:xfrm>
            <a:off x="19964353" y="6636822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5E5E5E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/>
            <a:endParaRPr sz="32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sp>
        <p:nvSpPr>
          <p:cNvPr id="213" name="线条"/>
          <p:cNvSpPr/>
          <p:nvPr/>
        </p:nvSpPr>
        <p:spPr>
          <a:xfrm>
            <a:off x="21362765" y="6916677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4" name="圆角矩形"/>
          <p:cNvSpPr/>
          <p:nvPr/>
        </p:nvSpPr>
        <p:spPr>
          <a:xfrm>
            <a:off x="22148753" y="6621066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5E5E5E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/>
            <a:endParaRPr sz="32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sp>
        <p:nvSpPr>
          <p:cNvPr id="215" name="线条"/>
          <p:cNvSpPr/>
          <p:nvPr/>
        </p:nvSpPr>
        <p:spPr>
          <a:xfrm>
            <a:off x="15274681" y="6900922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6" name="…"/>
          <p:cNvSpPr txBox="1"/>
          <p:nvPr/>
        </p:nvSpPr>
        <p:spPr>
          <a:xfrm>
            <a:off x="14653758" y="6520257"/>
            <a:ext cx="469901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>
                <a:solidFill>
                  <a:srgbClr val="000000"/>
                </a:solidFill>
              </a:defRPr>
            </a:lvl1pPr>
          </a:lstStyle>
          <a:p>
            <a:r>
              <a:t>…</a:t>
            </a:r>
          </a:p>
        </p:txBody>
      </p:sp>
      <p:sp>
        <p:nvSpPr>
          <p:cNvPr id="217" name="圆角矩形"/>
          <p:cNvSpPr/>
          <p:nvPr/>
        </p:nvSpPr>
        <p:spPr>
          <a:xfrm>
            <a:off x="6018601" y="7698811"/>
            <a:ext cx="1245617" cy="559713"/>
          </a:xfrm>
          <a:prstGeom prst="roundRect">
            <a:avLst>
              <a:gd name="adj" fmla="val 23564"/>
            </a:avLst>
          </a:prstGeom>
          <a:blipFill>
            <a:blip r:embed="rId2"/>
            <a:stretch>
              <a:fillRect/>
            </a:stretch>
          </a:blip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/>
            <a:endParaRPr sz="3200" dirty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sp>
        <p:nvSpPr>
          <p:cNvPr id="218" name="线条"/>
          <p:cNvSpPr/>
          <p:nvPr/>
        </p:nvSpPr>
        <p:spPr>
          <a:xfrm>
            <a:off x="7417013" y="7978667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9" name="圆角矩形"/>
          <p:cNvSpPr/>
          <p:nvPr/>
        </p:nvSpPr>
        <p:spPr>
          <a:xfrm>
            <a:off x="8210410" y="7698811"/>
            <a:ext cx="1245617" cy="559713"/>
          </a:xfrm>
          <a:prstGeom prst="roundRect">
            <a:avLst>
              <a:gd name="adj" fmla="val 23564"/>
            </a:avLst>
          </a:prstGeom>
          <a:blipFill>
            <a:blip r:embed="rId2"/>
            <a:stretch>
              <a:fillRect/>
            </a:stretch>
          </a:blip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/>
            <a:endParaRPr sz="32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sp>
        <p:nvSpPr>
          <p:cNvPr id="220" name="线条"/>
          <p:cNvSpPr/>
          <p:nvPr/>
        </p:nvSpPr>
        <p:spPr>
          <a:xfrm>
            <a:off x="9608822" y="7978667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1" name="圆角矩形"/>
          <p:cNvSpPr/>
          <p:nvPr/>
        </p:nvSpPr>
        <p:spPr>
          <a:xfrm>
            <a:off x="10402220" y="7698811"/>
            <a:ext cx="1245617" cy="559713"/>
          </a:xfrm>
          <a:prstGeom prst="roundRect">
            <a:avLst>
              <a:gd name="adj" fmla="val 23564"/>
            </a:avLst>
          </a:prstGeom>
          <a:blipFill>
            <a:blip r:embed="rId2"/>
            <a:stretch>
              <a:fillRect/>
            </a:stretch>
          </a:blip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/>
            <a:endParaRPr sz="32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sp>
        <p:nvSpPr>
          <p:cNvPr id="222" name="线条"/>
          <p:cNvSpPr/>
          <p:nvPr/>
        </p:nvSpPr>
        <p:spPr>
          <a:xfrm>
            <a:off x="11800632" y="7978667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3" name="圆角矩形"/>
          <p:cNvSpPr/>
          <p:nvPr/>
        </p:nvSpPr>
        <p:spPr>
          <a:xfrm>
            <a:off x="12594028" y="7698811"/>
            <a:ext cx="1245617" cy="559713"/>
          </a:xfrm>
          <a:prstGeom prst="roundRect">
            <a:avLst>
              <a:gd name="adj" fmla="val 23564"/>
            </a:avLst>
          </a:prstGeom>
          <a:blipFill>
            <a:blip r:embed="rId2"/>
            <a:stretch>
              <a:fillRect/>
            </a:stretch>
          </a:blip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/>
            <a:endParaRPr sz="32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sp>
        <p:nvSpPr>
          <p:cNvPr id="224" name="线条"/>
          <p:cNvSpPr/>
          <p:nvPr/>
        </p:nvSpPr>
        <p:spPr>
          <a:xfrm>
            <a:off x="13992442" y="7978667"/>
            <a:ext cx="461366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5" name="圆角矩形"/>
          <p:cNvSpPr/>
          <p:nvPr/>
        </p:nvSpPr>
        <p:spPr>
          <a:xfrm>
            <a:off x="15944558" y="7698811"/>
            <a:ext cx="1245617" cy="559713"/>
          </a:xfrm>
          <a:prstGeom prst="roundRect">
            <a:avLst>
              <a:gd name="adj" fmla="val 23564"/>
            </a:avLst>
          </a:prstGeom>
          <a:blipFill>
            <a:blip r:embed="rId2"/>
            <a:stretch>
              <a:fillRect/>
            </a:stretch>
          </a:blip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/>
            <a:endParaRPr sz="32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sp>
        <p:nvSpPr>
          <p:cNvPr id="226" name="线条"/>
          <p:cNvSpPr/>
          <p:nvPr/>
        </p:nvSpPr>
        <p:spPr>
          <a:xfrm>
            <a:off x="17342970" y="7978667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7" name="圆角矩形"/>
          <p:cNvSpPr/>
          <p:nvPr/>
        </p:nvSpPr>
        <p:spPr>
          <a:xfrm>
            <a:off x="17951778" y="7698811"/>
            <a:ext cx="1245617" cy="559713"/>
          </a:xfrm>
          <a:prstGeom prst="roundRect">
            <a:avLst>
              <a:gd name="adj" fmla="val 23564"/>
            </a:avLst>
          </a:prstGeom>
          <a:blipFill>
            <a:blip r:embed="rId2"/>
            <a:stretch>
              <a:fillRect/>
            </a:stretch>
          </a:blip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/>
            <a:endParaRPr sz="32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sp>
        <p:nvSpPr>
          <p:cNvPr id="228" name="线条"/>
          <p:cNvSpPr/>
          <p:nvPr/>
        </p:nvSpPr>
        <p:spPr>
          <a:xfrm>
            <a:off x="19350190" y="7978667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29" name="圆角矩形"/>
          <p:cNvSpPr/>
          <p:nvPr/>
        </p:nvSpPr>
        <p:spPr>
          <a:xfrm>
            <a:off x="19964353" y="7714567"/>
            <a:ext cx="1245617" cy="559712"/>
          </a:xfrm>
          <a:prstGeom prst="roundRect">
            <a:avLst>
              <a:gd name="adj" fmla="val 23564"/>
            </a:avLst>
          </a:prstGeom>
          <a:blipFill>
            <a:blip r:embed="rId2"/>
            <a:stretch>
              <a:fillRect/>
            </a:stretch>
          </a:blip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/>
            <a:endParaRPr sz="32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sp>
        <p:nvSpPr>
          <p:cNvPr id="230" name="线条"/>
          <p:cNvSpPr/>
          <p:nvPr/>
        </p:nvSpPr>
        <p:spPr>
          <a:xfrm>
            <a:off x="21362765" y="7994423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1" name="圆角矩形"/>
          <p:cNvSpPr/>
          <p:nvPr/>
        </p:nvSpPr>
        <p:spPr>
          <a:xfrm>
            <a:off x="22148753" y="7698811"/>
            <a:ext cx="1245617" cy="559713"/>
          </a:xfrm>
          <a:prstGeom prst="roundRect">
            <a:avLst>
              <a:gd name="adj" fmla="val 23564"/>
            </a:avLst>
          </a:prstGeom>
          <a:blipFill>
            <a:blip r:embed="rId2"/>
            <a:stretch>
              <a:fillRect/>
            </a:stretch>
          </a:blip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/>
            <a:endParaRPr sz="32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sp>
        <p:nvSpPr>
          <p:cNvPr id="232" name="线条"/>
          <p:cNvSpPr/>
          <p:nvPr/>
        </p:nvSpPr>
        <p:spPr>
          <a:xfrm>
            <a:off x="15274681" y="7978667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3" name="…"/>
          <p:cNvSpPr txBox="1"/>
          <p:nvPr/>
        </p:nvSpPr>
        <p:spPr>
          <a:xfrm>
            <a:off x="14653758" y="7598002"/>
            <a:ext cx="469901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>
                <a:solidFill>
                  <a:srgbClr val="000000"/>
                </a:solidFill>
              </a:defRPr>
            </a:lvl1pPr>
          </a:lstStyle>
          <a:p>
            <a:r>
              <a:t>…</a:t>
            </a:r>
          </a:p>
        </p:txBody>
      </p:sp>
      <p:sp>
        <p:nvSpPr>
          <p:cNvPr id="234" name="圆角矩形"/>
          <p:cNvSpPr/>
          <p:nvPr/>
        </p:nvSpPr>
        <p:spPr>
          <a:xfrm>
            <a:off x="6018601" y="8733963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/>
            <a:endParaRPr sz="32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sp>
        <p:nvSpPr>
          <p:cNvPr id="235" name="线条"/>
          <p:cNvSpPr/>
          <p:nvPr/>
        </p:nvSpPr>
        <p:spPr>
          <a:xfrm>
            <a:off x="7417013" y="9013819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6" name="圆角矩形"/>
          <p:cNvSpPr/>
          <p:nvPr/>
        </p:nvSpPr>
        <p:spPr>
          <a:xfrm>
            <a:off x="8210410" y="8733963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/>
            <a:endParaRPr sz="32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sp>
        <p:nvSpPr>
          <p:cNvPr id="237" name="线条"/>
          <p:cNvSpPr/>
          <p:nvPr/>
        </p:nvSpPr>
        <p:spPr>
          <a:xfrm>
            <a:off x="9608822" y="9013819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38" name="圆角矩形"/>
          <p:cNvSpPr/>
          <p:nvPr/>
        </p:nvSpPr>
        <p:spPr>
          <a:xfrm>
            <a:off x="10402220" y="8733963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/>
            <a:endParaRPr sz="32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sp>
        <p:nvSpPr>
          <p:cNvPr id="239" name="线条"/>
          <p:cNvSpPr/>
          <p:nvPr/>
        </p:nvSpPr>
        <p:spPr>
          <a:xfrm>
            <a:off x="11800632" y="9013819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1" name="线条"/>
          <p:cNvSpPr/>
          <p:nvPr/>
        </p:nvSpPr>
        <p:spPr>
          <a:xfrm>
            <a:off x="13992442" y="9013819"/>
            <a:ext cx="461366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2" name="圆角矩形"/>
          <p:cNvSpPr/>
          <p:nvPr/>
        </p:nvSpPr>
        <p:spPr>
          <a:xfrm>
            <a:off x="15944558" y="8733963"/>
            <a:ext cx="1245617" cy="559712"/>
          </a:xfrm>
          <a:prstGeom prst="roundRect">
            <a:avLst>
              <a:gd name="adj" fmla="val 23564"/>
            </a:avLst>
          </a:prstGeom>
          <a:blipFill>
            <a:blip r:embed="rId2"/>
            <a:stretch>
              <a:fillRect/>
            </a:stretch>
          </a:blip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/>
            <a:endParaRPr sz="32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sp>
        <p:nvSpPr>
          <p:cNvPr id="243" name="线条"/>
          <p:cNvSpPr/>
          <p:nvPr/>
        </p:nvSpPr>
        <p:spPr>
          <a:xfrm>
            <a:off x="17342970" y="9013819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4" name="圆角矩形"/>
          <p:cNvSpPr/>
          <p:nvPr/>
        </p:nvSpPr>
        <p:spPr>
          <a:xfrm>
            <a:off x="17951778" y="8733963"/>
            <a:ext cx="1245617" cy="559712"/>
          </a:xfrm>
          <a:prstGeom prst="roundRect">
            <a:avLst>
              <a:gd name="adj" fmla="val 23564"/>
            </a:avLst>
          </a:prstGeom>
          <a:blipFill>
            <a:blip r:embed="rId2"/>
            <a:stretch>
              <a:fillRect/>
            </a:stretch>
          </a:blip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/>
            <a:endParaRPr sz="32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sp>
        <p:nvSpPr>
          <p:cNvPr id="245" name="线条"/>
          <p:cNvSpPr/>
          <p:nvPr/>
        </p:nvSpPr>
        <p:spPr>
          <a:xfrm>
            <a:off x="19350190" y="9013819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6" name="圆角矩形"/>
          <p:cNvSpPr/>
          <p:nvPr/>
        </p:nvSpPr>
        <p:spPr>
          <a:xfrm>
            <a:off x="19964353" y="8749718"/>
            <a:ext cx="1245617" cy="559713"/>
          </a:xfrm>
          <a:prstGeom prst="roundRect">
            <a:avLst>
              <a:gd name="adj" fmla="val 23564"/>
            </a:avLst>
          </a:prstGeom>
          <a:solidFill>
            <a:srgbClr val="5E5E5E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/>
            <a:endParaRPr sz="32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sp>
        <p:nvSpPr>
          <p:cNvPr id="247" name="线条"/>
          <p:cNvSpPr/>
          <p:nvPr/>
        </p:nvSpPr>
        <p:spPr>
          <a:xfrm>
            <a:off x="21362765" y="9029574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8" name="圆角矩形"/>
          <p:cNvSpPr/>
          <p:nvPr/>
        </p:nvSpPr>
        <p:spPr>
          <a:xfrm>
            <a:off x="22148753" y="8733963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5E5E5E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/>
            <a:endParaRPr sz="32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sp>
        <p:nvSpPr>
          <p:cNvPr id="249" name="线条"/>
          <p:cNvSpPr/>
          <p:nvPr/>
        </p:nvSpPr>
        <p:spPr>
          <a:xfrm>
            <a:off x="15274681" y="9013819"/>
            <a:ext cx="461367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0" name="…"/>
          <p:cNvSpPr txBox="1"/>
          <p:nvPr/>
        </p:nvSpPr>
        <p:spPr>
          <a:xfrm>
            <a:off x="14653758" y="8633154"/>
            <a:ext cx="469901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>
                <a:solidFill>
                  <a:srgbClr val="000000"/>
                </a:solidFill>
              </a:defRPr>
            </a:lvl1pPr>
          </a:lstStyle>
          <a:p>
            <a:r>
              <a:t>…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06479EC-D988-408C-8750-2C2E344F238C}"/>
              </a:ext>
            </a:extLst>
          </p:cNvPr>
          <p:cNvCxnSpPr>
            <a:cxnSpLocks/>
          </p:cNvCxnSpPr>
          <p:nvPr/>
        </p:nvCxnSpPr>
        <p:spPr>
          <a:xfrm>
            <a:off x="2005331" y="1507524"/>
            <a:ext cx="2734116" cy="0"/>
          </a:xfrm>
          <a:prstGeom prst="straightConnector1">
            <a:avLst/>
          </a:prstGeom>
          <a:noFill/>
          <a:ln w="57150" cap="flat">
            <a:solidFill>
              <a:schemeClr val="bg2">
                <a:lumMod val="10000"/>
              </a:schemeClr>
            </a:solidFill>
            <a:prstDash val="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左大括号 6">
            <a:extLst>
              <a:ext uri="{FF2B5EF4-FFF2-40B4-BE49-F238E27FC236}">
                <a16:creationId xmlns:a16="http://schemas.microsoft.com/office/drawing/2014/main" id="{AAD56DE3-9012-4EA2-9988-512F4CD5B6E1}"/>
              </a:ext>
            </a:extLst>
          </p:cNvPr>
          <p:cNvSpPr/>
          <p:nvPr/>
        </p:nvSpPr>
        <p:spPr>
          <a:xfrm rot="16200000">
            <a:off x="8904096" y="-2476631"/>
            <a:ext cx="754923" cy="17238842"/>
          </a:xfrm>
          <a:prstGeom prst="leftBrace">
            <a:avLst>
              <a:gd name="adj1" fmla="val 139148"/>
              <a:gd name="adj2" fmla="val 48428"/>
            </a:avLst>
          </a:prstGeom>
          <a:noFill/>
          <a:ln w="76200" cap="flat">
            <a:solidFill>
              <a:schemeClr val="tx1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8" name="圆角矩形">
            <a:extLst>
              <a:ext uri="{FF2B5EF4-FFF2-40B4-BE49-F238E27FC236}">
                <a16:creationId xmlns:a16="http://schemas.microsoft.com/office/drawing/2014/main" id="{1F61CED8-F16C-40CA-A3E7-CCBCDDD06B80}"/>
              </a:ext>
            </a:extLst>
          </p:cNvPr>
          <p:cNvSpPr/>
          <p:nvPr/>
        </p:nvSpPr>
        <p:spPr>
          <a:xfrm>
            <a:off x="12619427" y="8735313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/>
            <a:endParaRPr sz="32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5B515EF-BB66-4B64-241F-F104BC49E91B}"/>
              </a:ext>
            </a:extLst>
          </p:cNvPr>
          <p:cNvGrpSpPr/>
          <p:nvPr/>
        </p:nvGrpSpPr>
        <p:grpSpPr>
          <a:xfrm>
            <a:off x="11371770" y="3003203"/>
            <a:ext cx="3830846" cy="1079651"/>
            <a:chOff x="6894578" y="9276955"/>
            <a:chExt cx="4304429" cy="1079651"/>
          </a:xfrm>
        </p:grpSpPr>
        <p:sp>
          <p:nvSpPr>
            <p:cNvPr id="5" name="Weights">
              <a:extLst>
                <a:ext uri="{FF2B5EF4-FFF2-40B4-BE49-F238E27FC236}">
                  <a16:creationId xmlns:a16="http://schemas.microsoft.com/office/drawing/2014/main" id="{7EBFF5D3-CFA1-57C4-7A1C-391CED738D97}"/>
                </a:ext>
              </a:extLst>
            </p:cNvPr>
            <p:cNvSpPr/>
            <p:nvPr/>
          </p:nvSpPr>
          <p:spPr>
            <a:xfrm>
              <a:off x="6894578" y="9276955"/>
              <a:ext cx="4304429" cy="1079651"/>
            </a:xfrm>
            <a:prstGeom prst="roundRect">
              <a:avLst>
                <a:gd name="adj" fmla="val 17645"/>
              </a:avLst>
            </a:prstGeom>
            <a:solidFill>
              <a:schemeClr val="tx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algn="l"/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Weights</a:t>
              </a:r>
            </a:p>
          </p:txBody>
        </p:sp>
        <p:sp>
          <p:nvSpPr>
            <p:cNvPr id="6" name="Bias">
              <a:extLst>
                <a:ext uri="{FF2B5EF4-FFF2-40B4-BE49-F238E27FC236}">
                  <a16:creationId xmlns:a16="http://schemas.microsoft.com/office/drawing/2014/main" id="{DFB7BA4D-96AE-14AF-7175-2D8E6AC6B76B}"/>
                </a:ext>
              </a:extLst>
            </p:cNvPr>
            <p:cNvSpPr/>
            <p:nvPr/>
          </p:nvSpPr>
          <p:spPr>
            <a:xfrm>
              <a:off x="9482357" y="9549730"/>
              <a:ext cx="1271017" cy="617081"/>
            </a:xfrm>
            <a:prstGeom prst="roundRect">
              <a:avLst>
                <a:gd name="adj" fmla="val 17645"/>
              </a:avLst>
            </a:prstGeom>
            <a:solidFill>
              <a:schemeClr val="bg2">
                <a:lumMod val="10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rPr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Bias</a:t>
              </a:r>
            </a:p>
          </p:txBody>
        </p:sp>
      </p:grpSp>
      <p:sp>
        <p:nvSpPr>
          <p:cNvPr id="2" name="圆角矩形">
            <a:extLst>
              <a:ext uri="{FF2B5EF4-FFF2-40B4-BE49-F238E27FC236}">
                <a16:creationId xmlns:a16="http://schemas.microsoft.com/office/drawing/2014/main" id="{BCB14164-4DE1-C214-74B0-2BFCCA9868DA}"/>
              </a:ext>
            </a:extLst>
          </p:cNvPr>
          <p:cNvSpPr/>
          <p:nvPr/>
        </p:nvSpPr>
        <p:spPr>
          <a:xfrm>
            <a:off x="18228543" y="3200075"/>
            <a:ext cx="1245617" cy="559713"/>
          </a:xfrm>
          <a:prstGeom prst="roundRect">
            <a:avLst>
              <a:gd name="adj" fmla="val 23564"/>
            </a:avLst>
          </a:prstGeom>
          <a:blipFill>
            <a:blip r:embed="rId2"/>
            <a:stretch>
              <a:fillRect/>
            </a:stretch>
          </a:blip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4" name="圆角矩形">
            <a:extLst>
              <a:ext uri="{FF2B5EF4-FFF2-40B4-BE49-F238E27FC236}">
                <a16:creationId xmlns:a16="http://schemas.microsoft.com/office/drawing/2014/main" id="{2ADB2763-8B79-58C2-DCCA-AD54E37B834E}"/>
              </a:ext>
            </a:extLst>
          </p:cNvPr>
          <p:cNvSpPr/>
          <p:nvPr/>
        </p:nvSpPr>
        <p:spPr>
          <a:xfrm>
            <a:off x="18228542" y="4350859"/>
            <a:ext cx="1245617" cy="559712"/>
          </a:xfrm>
          <a:prstGeom prst="roundRect">
            <a:avLst>
              <a:gd name="adj" fmla="val 23564"/>
            </a:avLst>
          </a:prstGeom>
          <a:solidFill>
            <a:srgbClr val="5E5E5E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3258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122</Words>
  <Application>Microsoft Macintosh PowerPoint</Application>
  <PresentationFormat>自定义</PresentationFormat>
  <Paragraphs>64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Helvetica Neue</vt:lpstr>
      <vt:lpstr>Helvetica Neue Medium</vt:lpstr>
      <vt:lpstr>Times New Roman</vt:lpstr>
      <vt:lpstr>21_BasicWhite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Dongqi Cai</cp:lastModifiedBy>
  <cp:revision>19</cp:revision>
  <dcterms:modified xsi:type="dcterms:W3CDTF">2023-03-14T04:34:55Z</dcterms:modified>
</cp:coreProperties>
</file>