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78" d="100"/>
          <a:sy n="78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"/>
          <p:cNvSpPr/>
          <p:nvPr/>
        </p:nvSpPr>
        <p:spPr>
          <a:xfrm>
            <a:off x="555989" y="1091575"/>
            <a:ext cx="17395789" cy="4551899"/>
          </a:xfrm>
          <a:prstGeom prst="roundRect">
            <a:avLst>
              <a:gd name="adj" fmla="val 21706"/>
            </a:avLst>
          </a:prstGeom>
          <a:solidFill>
            <a:schemeClr val="accent4"/>
          </a:solidFill>
          <a:ln w="25400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(b) Bias-tuning"/>
          <p:cNvSpPr txBox="1"/>
          <p:nvPr/>
        </p:nvSpPr>
        <p:spPr>
          <a:xfrm>
            <a:off x="662136" y="7987235"/>
            <a:ext cx="407731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(b) Bias-tuning</a:t>
            </a:r>
          </a:p>
        </p:txBody>
      </p:sp>
      <p:grpSp>
        <p:nvGrpSpPr>
          <p:cNvPr id="180" name="成组"/>
          <p:cNvGrpSpPr/>
          <p:nvPr/>
        </p:nvGrpSpPr>
        <p:grpSpPr>
          <a:xfrm>
            <a:off x="2790090" y="1907827"/>
            <a:ext cx="5949590" cy="3304597"/>
            <a:chOff x="0" y="0"/>
            <a:chExt cx="5949588" cy="3304596"/>
          </a:xfrm>
        </p:grpSpPr>
        <p:sp>
          <p:nvSpPr>
            <p:cNvPr id="153" name="矩形"/>
            <p:cNvSpPr/>
            <p:nvPr/>
          </p:nvSpPr>
          <p:spPr>
            <a:xfrm>
              <a:off x="0" y="0"/>
              <a:ext cx="5949588" cy="3304596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4" name="圆角矩形"/>
            <p:cNvSpPr/>
            <p:nvPr/>
          </p:nvSpPr>
          <p:spPr>
            <a:xfrm>
              <a:off x="1024199" y="618933"/>
              <a:ext cx="4718129" cy="1731797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5" name="Value"/>
            <p:cNvSpPr txBox="1"/>
            <p:nvPr/>
          </p:nvSpPr>
          <p:spPr>
            <a:xfrm>
              <a:off x="2874511" y="552589"/>
              <a:ext cx="84825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156" name="Weights"/>
            <p:cNvSpPr/>
            <p:nvPr/>
          </p:nvSpPr>
          <p:spPr>
            <a:xfrm>
              <a:off x="1372374" y="983106"/>
              <a:ext cx="1844209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Weights</a:t>
              </a:r>
            </a:p>
          </p:txBody>
        </p:sp>
        <p:sp>
          <p:nvSpPr>
            <p:cNvPr id="157" name="Bias"/>
            <p:cNvSpPr/>
            <p:nvPr/>
          </p:nvSpPr>
          <p:spPr>
            <a:xfrm>
              <a:off x="4064089" y="983106"/>
              <a:ext cx="1271017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Bias</a:t>
              </a:r>
            </a:p>
          </p:txBody>
        </p:sp>
        <p:sp>
          <p:nvSpPr>
            <p:cNvPr id="158" name="圆形"/>
            <p:cNvSpPr/>
            <p:nvPr/>
          </p:nvSpPr>
          <p:spPr>
            <a:xfrm>
              <a:off x="3409653" y="1292248"/>
              <a:ext cx="461366" cy="4613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9" name="+"/>
            <p:cNvSpPr txBox="1"/>
            <p:nvPr/>
          </p:nvSpPr>
          <p:spPr>
            <a:xfrm>
              <a:off x="3472695" y="1216937"/>
              <a:ext cx="335281" cy="53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160" name="圆角矩形"/>
            <p:cNvSpPr/>
            <p:nvPr/>
          </p:nvSpPr>
          <p:spPr>
            <a:xfrm>
              <a:off x="682504" y="948161"/>
              <a:ext cx="4718129" cy="1731797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1" name="Key"/>
            <p:cNvSpPr txBox="1"/>
            <p:nvPr/>
          </p:nvSpPr>
          <p:spPr>
            <a:xfrm>
              <a:off x="2640105" y="844118"/>
              <a:ext cx="63368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Key</a:t>
              </a:r>
            </a:p>
          </p:txBody>
        </p:sp>
        <p:sp>
          <p:nvSpPr>
            <p:cNvPr id="162" name="Weights"/>
            <p:cNvSpPr/>
            <p:nvPr/>
          </p:nvSpPr>
          <p:spPr>
            <a:xfrm>
              <a:off x="1030678" y="1312334"/>
              <a:ext cx="1844209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Weights</a:t>
              </a:r>
            </a:p>
          </p:txBody>
        </p:sp>
        <p:sp>
          <p:nvSpPr>
            <p:cNvPr id="163" name="Bias"/>
            <p:cNvSpPr/>
            <p:nvPr/>
          </p:nvSpPr>
          <p:spPr>
            <a:xfrm>
              <a:off x="3722394" y="1312334"/>
              <a:ext cx="1271017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Bias</a:t>
              </a:r>
            </a:p>
          </p:txBody>
        </p:sp>
        <p:sp>
          <p:nvSpPr>
            <p:cNvPr id="164" name="圆形"/>
            <p:cNvSpPr/>
            <p:nvPr/>
          </p:nvSpPr>
          <p:spPr>
            <a:xfrm>
              <a:off x="3067957" y="1621476"/>
              <a:ext cx="461367" cy="4613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5" name="+"/>
            <p:cNvSpPr txBox="1"/>
            <p:nvPr/>
          </p:nvSpPr>
          <p:spPr>
            <a:xfrm>
              <a:off x="3131000" y="1546165"/>
              <a:ext cx="335281" cy="53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166" name="圆角矩形"/>
            <p:cNvSpPr/>
            <p:nvPr/>
          </p:nvSpPr>
          <p:spPr>
            <a:xfrm>
              <a:off x="340808" y="1277389"/>
              <a:ext cx="4718129" cy="1731798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7" name="Query"/>
            <p:cNvSpPr txBox="1"/>
            <p:nvPr/>
          </p:nvSpPr>
          <p:spPr>
            <a:xfrm>
              <a:off x="2191592" y="1213991"/>
              <a:ext cx="93299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Query</a:t>
              </a:r>
            </a:p>
          </p:txBody>
        </p:sp>
        <p:sp>
          <p:nvSpPr>
            <p:cNvPr id="168" name="Attention"/>
            <p:cNvSpPr txBox="1"/>
            <p:nvPr/>
          </p:nvSpPr>
          <p:spPr>
            <a:xfrm>
              <a:off x="2176926" y="5041"/>
              <a:ext cx="1668273" cy="52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</a:defRPr>
              </a:lvl1pPr>
            </a:lstStyle>
            <a:p>
              <a:r>
                <a:t>Attention</a:t>
              </a:r>
            </a:p>
          </p:txBody>
        </p:sp>
        <p:sp>
          <p:nvSpPr>
            <p:cNvPr id="169" name="Weights"/>
            <p:cNvSpPr/>
            <p:nvPr/>
          </p:nvSpPr>
          <p:spPr>
            <a:xfrm>
              <a:off x="540698" y="1641562"/>
              <a:ext cx="4304428" cy="1079651"/>
            </a:xfrm>
            <a:prstGeom prst="roundRect">
              <a:avLst>
                <a:gd name="adj" fmla="val 17645"/>
              </a:avLst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l"/>
              <a:r>
                <a:rPr lang="en-US" dirty="0"/>
                <a:t>    </a:t>
              </a:r>
              <a:r>
                <a:rPr dirty="0"/>
                <a:t>Weights</a:t>
              </a:r>
            </a:p>
          </p:txBody>
        </p:sp>
        <p:sp>
          <p:nvSpPr>
            <p:cNvPr id="170" name="Bias"/>
            <p:cNvSpPr/>
            <p:nvPr/>
          </p:nvSpPr>
          <p:spPr>
            <a:xfrm>
              <a:off x="3081705" y="1869580"/>
              <a:ext cx="1271017" cy="617081"/>
            </a:xfrm>
            <a:prstGeom prst="roundRect">
              <a:avLst>
                <a:gd name="adj" fmla="val 17645"/>
              </a:avLst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Bias</a:t>
              </a:r>
            </a:p>
          </p:txBody>
        </p:sp>
      </p:grpSp>
      <p:sp>
        <p:nvSpPr>
          <p:cNvPr id="181" name="Hidden…"/>
          <p:cNvSpPr/>
          <p:nvPr/>
        </p:nvSpPr>
        <p:spPr>
          <a:xfrm>
            <a:off x="987970" y="1879283"/>
            <a:ext cx="1595980" cy="3319875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Hidden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t>states</a:t>
            </a:r>
          </a:p>
        </p:txBody>
      </p:sp>
      <p:sp>
        <p:nvSpPr>
          <p:cNvPr id="182" name="矩形"/>
          <p:cNvSpPr/>
          <p:nvPr/>
        </p:nvSpPr>
        <p:spPr>
          <a:xfrm>
            <a:off x="11279906" y="1920527"/>
            <a:ext cx="4017445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Feed Forward"/>
          <p:cNvSpPr txBox="1"/>
          <p:nvPr/>
        </p:nvSpPr>
        <p:spPr>
          <a:xfrm>
            <a:off x="12142207" y="1932096"/>
            <a:ext cx="2458772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rPr dirty="0"/>
              <a:t>Feed Forward</a:t>
            </a:r>
          </a:p>
        </p:txBody>
      </p:sp>
      <p:sp>
        <p:nvSpPr>
          <p:cNvPr id="184" name="Weights"/>
          <p:cNvSpPr/>
          <p:nvPr/>
        </p:nvSpPr>
        <p:spPr>
          <a:xfrm>
            <a:off x="11514697" y="3061912"/>
            <a:ext cx="3608962" cy="1079651"/>
          </a:xfrm>
          <a:prstGeom prst="roundRect">
            <a:avLst>
              <a:gd name="adj" fmla="val 17645"/>
            </a:avLst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l"/>
            <a:r>
              <a:rPr lang="en-US" dirty="0"/>
              <a:t>   </a:t>
            </a:r>
            <a:r>
              <a:rPr dirty="0"/>
              <a:t>Weights</a:t>
            </a:r>
          </a:p>
        </p:txBody>
      </p:sp>
      <p:sp>
        <p:nvSpPr>
          <p:cNvPr id="186" name="Add &amp;…"/>
          <p:cNvSpPr/>
          <p:nvPr/>
        </p:nvSpPr>
        <p:spPr>
          <a:xfrm>
            <a:off x="8945820" y="1899623"/>
            <a:ext cx="2115244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Add &amp;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t>Layer Norm</a:t>
            </a:r>
          </a:p>
        </p:txBody>
      </p:sp>
      <p:sp>
        <p:nvSpPr>
          <p:cNvPr id="187" name="Transformer"/>
          <p:cNvSpPr txBox="1"/>
          <p:nvPr/>
        </p:nvSpPr>
        <p:spPr>
          <a:xfrm>
            <a:off x="5914677" y="1093542"/>
            <a:ext cx="8307237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A </a:t>
            </a:r>
            <a:r>
              <a:rPr dirty="0"/>
              <a:t>Transformer</a:t>
            </a:r>
            <a:r>
              <a:rPr lang="en-US" dirty="0"/>
              <a:t> Layer (block)</a:t>
            </a:r>
            <a:endParaRPr dirty="0"/>
          </a:p>
        </p:txBody>
      </p:sp>
      <p:sp>
        <p:nvSpPr>
          <p:cNvPr id="191" name="Add &amp;…"/>
          <p:cNvSpPr/>
          <p:nvPr/>
        </p:nvSpPr>
        <p:spPr>
          <a:xfrm>
            <a:off x="15512536" y="1899623"/>
            <a:ext cx="2115244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rPr dirty="0"/>
              <a:t>Add &amp;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rPr dirty="0"/>
              <a:t>Layer Norm</a:t>
            </a:r>
          </a:p>
        </p:txBody>
      </p:sp>
      <p:sp>
        <p:nvSpPr>
          <p:cNvPr id="192" name="(a) Layer-Freezing"/>
          <p:cNvSpPr txBox="1"/>
          <p:nvPr/>
        </p:nvSpPr>
        <p:spPr>
          <a:xfrm>
            <a:off x="725363" y="6525105"/>
            <a:ext cx="4488408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rPr dirty="0"/>
              <a:t>(a) Layer-</a:t>
            </a:r>
            <a:r>
              <a:rPr lang="en-US" dirty="0"/>
              <a:t>f</a:t>
            </a:r>
            <a:r>
              <a:rPr dirty="0"/>
              <a:t>reez</a:t>
            </a:r>
            <a:r>
              <a:rPr lang="en-US" altLang="zh-CN" dirty="0"/>
              <a:t>e</a:t>
            </a:r>
            <a:endParaRPr dirty="0"/>
          </a:p>
        </p:txBody>
      </p:sp>
      <p:sp>
        <p:nvSpPr>
          <p:cNvPr id="193" name="(c) Ours"/>
          <p:cNvSpPr txBox="1"/>
          <p:nvPr/>
        </p:nvSpPr>
        <p:spPr>
          <a:xfrm>
            <a:off x="667496" y="9505745"/>
            <a:ext cx="22369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(c) Ours</a:t>
            </a:r>
          </a:p>
        </p:txBody>
      </p:sp>
      <p:sp>
        <p:nvSpPr>
          <p:cNvPr id="194" name="圆角矩形"/>
          <p:cNvSpPr/>
          <p:nvPr/>
        </p:nvSpPr>
        <p:spPr>
          <a:xfrm>
            <a:off x="18228543" y="3147750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5" name="圆角矩形"/>
          <p:cNvSpPr/>
          <p:nvPr/>
        </p:nvSpPr>
        <p:spPr>
          <a:xfrm>
            <a:off x="18228543" y="1972411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6" name="圆角矩形"/>
          <p:cNvSpPr/>
          <p:nvPr/>
        </p:nvSpPr>
        <p:spPr>
          <a:xfrm>
            <a:off x="18228543" y="4323090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1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Freeze all"/>
          <p:cNvSpPr txBox="1"/>
          <p:nvPr/>
        </p:nvSpPr>
        <p:spPr>
          <a:xfrm>
            <a:off x="19521320" y="1893196"/>
            <a:ext cx="244137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algn="l"/>
            <a:r>
              <a:rPr sz="4000" dirty="0"/>
              <a:t>Freeze all</a:t>
            </a:r>
          </a:p>
        </p:txBody>
      </p:sp>
      <p:sp>
        <p:nvSpPr>
          <p:cNvPr id="198" name="Freeze all but bias"/>
          <p:cNvSpPr txBox="1"/>
          <p:nvPr/>
        </p:nvSpPr>
        <p:spPr>
          <a:xfrm>
            <a:off x="19521320" y="3068536"/>
            <a:ext cx="372057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000" dirty="0"/>
              <a:t>Train </a:t>
            </a:r>
            <a:r>
              <a:rPr lang="en-US" altLang="zh-CN" sz="4000" dirty="0"/>
              <a:t>bias only</a:t>
            </a:r>
            <a:endParaRPr sz="4000" dirty="0"/>
          </a:p>
        </p:txBody>
      </p:sp>
      <p:sp>
        <p:nvSpPr>
          <p:cNvPr id="199" name="Freeze nothing"/>
          <p:cNvSpPr txBox="1"/>
          <p:nvPr/>
        </p:nvSpPr>
        <p:spPr>
          <a:xfrm>
            <a:off x="19521320" y="4243875"/>
            <a:ext cx="206947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000" dirty="0"/>
              <a:t>Train all</a:t>
            </a:r>
            <a:endParaRPr sz="4000" dirty="0"/>
          </a:p>
        </p:txBody>
      </p:sp>
      <p:sp>
        <p:nvSpPr>
          <p:cNvPr id="200" name="圆角矩形"/>
          <p:cNvSpPr/>
          <p:nvPr/>
        </p:nvSpPr>
        <p:spPr>
          <a:xfrm>
            <a:off x="6018601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1" name="线条"/>
          <p:cNvSpPr/>
          <p:nvPr/>
        </p:nvSpPr>
        <p:spPr>
          <a:xfrm>
            <a:off x="7417013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2" name="圆角矩形"/>
          <p:cNvSpPr/>
          <p:nvPr/>
        </p:nvSpPr>
        <p:spPr>
          <a:xfrm>
            <a:off x="8210410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prstDash val="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</a:rPr>
              <a:t>Trans.</a:t>
            </a:r>
            <a:endParaRPr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3" name="线条"/>
          <p:cNvSpPr/>
          <p:nvPr/>
        </p:nvSpPr>
        <p:spPr>
          <a:xfrm>
            <a:off x="9608822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圆角矩形"/>
          <p:cNvSpPr/>
          <p:nvPr/>
        </p:nvSpPr>
        <p:spPr>
          <a:xfrm>
            <a:off x="10402220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5" name="线条"/>
          <p:cNvSpPr/>
          <p:nvPr/>
        </p:nvSpPr>
        <p:spPr>
          <a:xfrm>
            <a:off x="11800632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圆角矩形"/>
          <p:cNvSpPr/>
          <p:nvPr/>
        </p:nvSpPr>
        <p:spPr>
          <a:xfrm>
            <a:off x="1259402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线条"/>
          <p:cNvSpPr/>
          <p:nvPr/>
        </p:nvSpPr>
        <p:spPr>
          <a:xfrm>
            <a:off x="13992442" y="6900922"/>
            <a:ext cx="46136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圆角矩形"/>
          <p:cNvSpPr/>
          <p:nvPr/>
        </p:nvSpPr>
        <p:spPr>
          <a:xfrm>
            <a:off x="1594455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1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线条"/>
          <p:cNvSpPr/>
          <p:nvPr/>
        </p:nvSpPr>
        <p:spPr>
          <a:xfrm>
            <a:off x="17342970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0" name="圆角矩形"/>
          <p:cNvSpPr/>
          <p:nvPr/>
        </p:nvSpPr>
        <p:spPr>
          <a:xfrm>
            <a:off x="1795177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1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线条"/>
          <p:cNvSpPr/>
          <p:nvPr/>
        </p:nvSpPr>
        <p:spPr>
          <a:xfrm>
            <a:off x="19350190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2" name="圆角矩形"/>
          <p:cNvSpPr/>
          <p:nvPr/>
        </p:nvSpPr>
        <p:spPr>
          <a:xfrm>
            <a:off x="19964353" y="6636822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1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线条"/>
          <p:cNvSpPr/>
          <p:nvPr/>
        </p:nvSpPr>
        <p:spPr>
          <a:xfrm>
            <a:off x="21362765" y="69166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4" name="圆角矩形"/>
          <p:cNvSpPr/>
          <p:nvPr/>
        </p:nvSpPr>
        <p:spPr>
          <a:xfrm>
            <a:off x="22148753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1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线条"/>
          <p:cNvSpPr/>
          <p:nvPr/>
        </p:nvSpPr>
        <p:spPr>
          <a:xfrm>
            <a:off x="15274681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…"/>
          <p:cNvSpPr txBox="1"/>
          <p:nvPr/>
        </p:nvSpPr>
        <p:spPr>
          <a:xfrm>
            <a:off x="14653758" y="6520257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17" name="圆角矩形"/>
          <p:cNvSpPr/>
          <p:nvPr/>
        </p:nvSpPr>
        <p:spPr>
          <a:xfrm>
            <a:off x="5993201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8" name="线条"/>
          <p:cNvSpPr/>
          <p:nvPr/>
        </p:nvSpPr>
        <p:spPr>
          <a:xfrm>
            <a:off x="7391613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圆角矩形"/>
          <p:cNvSpPr/>
          <p:nvPr/>
        </p:nvSpPr>
        <p:spPr>
          <a:xfrm>
            <a:off x="8185010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0" name="线条"/>
          <p:cNvSpPr/>
          <p:nvPr/>
        </p:nvSpPr>
        <p:spPr>
          <a:xfrm>
            <a:off x="9583422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圆角矩形"/>
          <p:cNvSpPr/>
          <p:nvPr/>
        </p:nvSpPr>
        <p:spPr>
          <a:xfrm>
            <a:off x="10376820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2" name="线条"/>
          <p:cNvSpPr/>
          <p:nvPr/>
        </p:nvSpPr>
        <p:spPr>
          <a:xfrm>
            <a:off x="11775232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圆角矩形"/>
          <p:cNvSpPr/>
          <p:nvPr/>
        </p:nvSpPr>
        <p:spPr>
          <a:xfrm>
            <a:off x="12568628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线条"/>
          <p:cNvSpPr/>
          <p:nvPr/>
        </p:nvSpPr>
        <p:spPr>
          <a:xfrm>
            <a:off x="13967042" y="8490477"/>
            <a:ext cx="46136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5" name="圆角矩形"/>
          <p:cNvSpPr/>
          <p:nvPr/>
        </p:nvSpPr>
        <p:spPr>
          <a:xfrm>
            <a:off x="15919158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线条"/>
          <p:cNvSpPr/>
          <p:nvPr/>
        </p:nvSpPr>
        <p:spPr>
          <a:xfrm>
            <a:off x="17317570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7" name="圆角矩形"/>
          <p:cNvSpPr/>
          <p:nvPr/>
        </p:nvSpPr>
        <p:spPr>
          <a:xfrm>
            <a:off x="17926378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8" name="线条"/>
          <p:cNvSpPr/>
          <p:nvPr/>
        </p:nvSpPr>
        <p:spPr>
          <a:xfrm>
            <a:off x="19324790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圆角矩形"/>
          <p:cNvSpPr/>
          <p:nvPr/>
        </p:nvSpPr>
        <p:spPr>
          <a:xfrm>
            <a:off x="19938953" y="8226377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0" name="线条"/>
          <p:cNvSpPr/>
          <p:nvPr/>
        </p:nvSpPr>
        <p:spPr>
          <a:xfrm>
            <a:off x="21337365" y="8506233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圆角矩形"/>
          <p:cNvSpPr/>
          <p:nvPr/>
        </p:nvSpPr>
        <p:spPr>
          <a:xfrm>
            <a:off x="22123353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2" name="线条"/>
          <p:cNvSpPr/>
          <p:nvPr/>
        </p:nvSpPr>
        <p:spPr>
          <a:xfrm>
            <a:off x="15249281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3" name="…"/>
          <p:cNvSpPr txBox="1"/>
          <p:nvPr/>
        </p:nvSpPr>
        <p:spPr>
          <a:xfrm>
            <a:off x="14628358" y="8109812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34" name="圆角矩形"/>
          <p:cNvSpPr/>
          <p:nvPr/>
        </p:nvSpPr>
        <p:spPr>
          <a:xfrm>
            <a:off x="5967801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5" name="线条"/>
          <p:cNvSpPr/>
          <p:nvPr/>
        </p:nvSpPr>
        <p:spPr>
          <a:xfrm>
            <a:off x="7366213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6" name="圆角矩形"/>
          <p:cNvSpPr/>
          <p:nvPr/>
        </p:nvSpPr>
        <p:spPr>
          <a:xfrm>
            <a:off x="8159610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7" name="线条"/>
          <p:cNvSpPr/>
          <p:nvPr/>
        </p:nvSpPr>
        <p:spPr>
          <a:xfrm>
            <a:off x="9558022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8" name="圆角矩形"/>
          <p:cNvSpPr/>
          <p:nvPr/>
        </p:nvSpPr>
        <p:spPr>
          <a:xfrm>
            <a:off x="10351420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线条"/>
          <p:cNvSpPr/>
          <p:nvPr/>
        </p:nvSpPr>
        <p:spPr>
          <a:xfrm>
            <a:off x="11749832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1" name="线条"/>
          <p:cNvSpPr/>
          <p:nvPr/>
        </p:nvSpPr>
        <p:spPr>
          <a:xfrm>
            <a:off x="13941642" y="9946138"/>
            <a:ext cx="46136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圆角矩形"/>
          <p:cNvSpPr/>
          <p:nvPr/>
        </p:nvSpPr>
        <p:spPr>
          <a:xfrm>
            <a:off x="15893758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线条"/>
          <p:cNvSpPr/>
          <p:nvPr/>
        </p:nvSpPr>
        <p:spPr>
          <a:xfrm>
            <a:off x="17292170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圆角矩形"/>
          <p:cNvSpPr/>
          <p:nvPr/>
        </p:nvSpPr>
        <p:spPr>
          <a:xfrm>
            <a:off x="17900978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3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5" name="线条"/>
          <p:cNvSpPr/>
          <p:nvPr/>
        </p:nvSpPr>
        <p:spPr>
          <a:xfrm>
            <a:off x="19299390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圆角矩形"/>
          <p:cNvSpPr/>
          <p:nvPr/>
        </p:nvSpPr>
        <p:spPr>
          <a:xfrm>
            <a:off x="19913553" y="9682037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1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7" name="线条"/>
          <p:cNvSpPr/>
          <p:nvPr/>
        </p:nvSpPr>
        <p:spPr>
          <a:xfrm>
            <a:off x="21311965" y="9961893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圆角矩形"/>
          <p:cNvSpPr/>
          <p:nvPr/>
        </p:nvSpPr>
        <p:spPr>
          <a:xfrm>
            <a:off x="22097953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1">
              <a:lumMod val="75000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9" name="线条"/>
          <p:cNvSpPr/>
          <p:nvPr/>
        </p:nvSpPr>
        <p:spPr>
          <a:xfrm>
            <a:off x="15223881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…"/>
          <p:cNvSpPr txBox="1"/>
          <p:nvPr/>
        </p:nvSpPr>
        <p:spPr>
          <a:xfrm>
            <a:off x="14602958" y="9565473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06479EC-D988-408C-8750-2C2E344F238C}"/>
              </a:ext>
            </a:extLst>
          </p:cNvPr>
          <p:cNvCxnSpPr>
            <a:cxnSpLocks/>
          </p:cNvCxnSpPr>
          <p:nvPr/>
        </p:nvCxnSpPr>
        <p:spPr>
          <a:xfrm>
            <a:off x="2005331" y="1507524"/>
            <a:ext cx="273411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AAD56DE3-9012-4EA2-9988-512F4CD5B6E1}"/>
              </a:ext>
            </a:extLst>
          </p:cNvPr>
          <p:cNvSpPr/>
          <p:nvPr/>
        </p:nvSpPr>
        <p:spPr>
          <a:xfrm rot="16200000">
            <a:off x="8904096" y="-2476631"/>
            <a:ext cx="754923" cy="17238842"/>
          </a:xfrm>
          <a:prstGeom prst="leftBrace">
            <a:avLst>
              <a:gd name="adj1" fmla="val 8333"/>
              <a:gd name="adj2" fmla="val 47579"/>
            </a:avLst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8" name="圆角矩形">
            <a:extLst>
              <a:ext uri="{FF2B5EF4-FFF2-40B4-BE49-F238E27FC236}">
                <a16:creationId xmlns:a16="http://schemas.microsoft.com/office/drawing/2014/main" id="{1F61CED8-F16C-40CA-A3E7-CCBCDDD06B80}"/>
              </a:ext>
            </a:extLst>
          </p:cNvPr>
          <p:cNvSpPr/>
          <p:nvPr/>
        </p:nvSpPr>
        <p:spPr>
          <a:xfrm>
            <a:off x="12568627" y="966763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9" name="Bias">
            <a:extLst>
              <a:ext uri="{FF2B5EF4-FFF2-40B4-BE49-F238E27FC236}">
                <a16:creationId xmlns:a16="http://schemas.microsoft.com/office/drawing/2014/main" id="{8CA74938-BB54-4712-B5CB-D11427973C18}"/>
              </a:ext>
            </a:extLst>
          </p:cNvPr>
          <p:cNvSpPr/>
          <p:nvPr/>
        </p:nvSpPr>
        <p:spPr>
          <a:xfrm>
            <a:off x="13600769" y="3274644"/>
            <a:ext cx="1271017" cy="617081"/>
          </a:xfrm>
          <a:prstGeom prst="roundRect">
            <a:avLst>
              <a:gd name="adj" fmla="val 17645"/>
            </a:avLst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Bias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Office PowerPoint</Application>
  <PresentationFormat>自定义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Xu Mengwei</cp:lastModifiedBy>
  <cp:revision>6</cp:revision>
  <dcterms:modified xsi:type="dcterms:W3CDTF">2022-12-09T02:22:18Z</dcterms:modified>
</cp:coreProperties>
</file>