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>
        <p:scale>
          <a:sx n="50" d="100"/>
          <a:sy n="50" d="100"/>
        </p:scale>
        <p:origin x="1398" y="-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2-08T13:27:54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5027 2478 11856 0 0,'0'0'336'0'0,"0"0"72"0"0,0 0-328 0 0,0 0-80 0 0,0 0 0 0 0,12 0-5064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2-08T13:46:18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4945 16848 7280 0 0,'0'0'160'0'0,"0"0"32"0"0,0 0 0 0 0,0 0 24 0 0,0 0-216 0 0,0 0 0 0 0,0 0 0 0 0,0 0 0 0 0,0 0 360 0 0,0 0 32 0 0,0 0 8 0 0,0 0 0 0 0,0 0-216 0 0,0 0-48 0 0,0 0-8 0 0,0 0 0 0 0,0 0-128 0 0,0 0 0 0 0,0 0 0 0 0,0 0 0 0 0,0 0 0 0 0,0 0-88 0 0,0 0 16 0 0,0 0 0 0 0,0 0-88 0 0,0 0-24 0 0,0 0 0 0 0,0 0 0 0 0,0 0-56 0 0,0 0-16 0 0,0 0 0 0 0,0 0-2040 0 0,0 0-408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2-08T13:45:15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808 290 15408 0 0,'0'0'1367'0'0,"0"0"-1095"0"0,0 0-272 0 0,0 0 0 0 0,0 0 232 0 0,11 21-8 0 0,-11 0 0 0 0,0-1 0 0 0,10 22 104 0 0,-10-11 24 0 0,0 31 0 0 0,0-10 0 0 0,0 0-256 0 0,0 10-96 0 0,0-10 64 0 0,0-10-64 0 0,0 10 0 0 0,-10-11 0 0 0,10-10 0 0 0,10-10 0 0 0,-10 0 0 0 0,0-11 0 0 0,0 1 0 0 0,11-11-5239 0 0,-11 0-993 0 0</inkml:trace>
  <inkml:trace contextRef="#ctx0" brushRef="#br0" timeOffset="273.9944">663 228 15976 0 0,'0'0'447'0'0,"-10"0"105"0"0,10 0-440 0 0,0 0-112 0 0,0 0 0 0 0,-11 10 0 0 0,11-10 0 0 0,0 0 0 0 0,0 0 0 0 0,11 11 0 0 0,-11-11 96 0 0,0 0 0 0 0,0 10 0 0 0,10-10 0 0 0,0 11 304 0 0,-10-11 56 0 0,11 10 16 0 0,10-10 0 0 0,-11 10-56 0 0,11-10 0 0 0,-1 11-8 0 0,1-1 0 0 0,0-10-120 0 0,10 0-32 0 0,0 10 0 0 0,-10-10 0 0 0,10 0-192 0 0,-10 0-64 0 0,10-10 0 0 0,-11 10 0 0 0,1-10 0 0 0,10 10-72 0 0,-10-11 8 0 0,0 11 0 0 0,0-10-880 0 0,-11 0-176 0 0,11-1-32 0 0</inkml:trace>
  <inkml:trace contextRef="#ctx0" brushRef="#br0" timeOffset="547.9962">622 996 11976 0 0,'0'0'256'0'0,"-11"0"64"0"0,11 0 0 0 0,0 0 32 0 0,0 0-288 0 0,0-11-64 0 0,0 11 0 0 0,0 0 0 0 0,0 0 704 0 0,0-10 120 0 0,11 10 24 0 0,-1 0 7 0 0,0 0 49 0 0,1-10 16 0 0,10 10 0 0 0,-1 0 0 0 0,1 0-376 0 0,10 0-80 0 0,0 0-16 0 0,0 0 0 0 0,1 0-256 0 0,-1-11-64 0 0,0 1 0 0 0,0-1-8 0 0,0 1-120 0 0,0 0 0 0 0,-10-11 64 0 0,0 10-64 0 0,10-9-896 0 0,-10 9-208 0 0,-1 1-40 0 0,-9-1-6799 0 0</inkml:trace>
  <inkml:trace contextRef="#ctx0" brushRef="#br0" timeOffset="967.0843">1265 695 17479 0 0,'0'0'384'0'0,"-10"0"72"0"0,-1 0 24 0 0,11 0 16 0 0,0 0-400 0 0,0 0-96 0 0,0 0 0 0 0,0 10 0 0 0,0-10 0 0 0,0 11 0 0 0,0-1-96 0 0,11 1 96 0 0,-11-11 96 0 0,0 20 64 0 0,0-9 24 0 0,0 10 0 0 0,0-1 40 0 0,0 1 0 0 0,0-11 8 0 0,0 11 0 0 0,0 0-72 0 0,0 0-24 0 0,0-11 0 0 0,0 1 0 0 0,0-1-72 0 0,0 0-64 0 0,0-10 96 0 0,0 11-96 0 0,0-11 0 0 0,0 0 0 0 0,10 0 0 0 0,0-11 0 0 0,-10 1 0 0 0,11 0 0 0 0,-1-1 0 0 0,-10-10-72 0 0,10 1-120 0 0,1-1-32 0 0,-1 10 0 0 0,1-9 0 0 0,-1-1 56 0 0,-10 0 8 0 0,10 0 0 0 0,1 11 0 0 0,-1 0 160 0 0,-10-11 0 0 0,11 21 0 0 0,-1-11 0 0 0,-10 1-96 0 0,10 10-16 0 0,-10 0 0 0 0,11 10 0 0 0,-11 1 240 0 0,10-1 56 0 0,-10 11 8 0 0,0 0 0 0 0,0-11 16 0 0,0 21 8 0 0,11-10 0 0 0,-11 0 0 0 0,0 0 16 0 0,0-1 8 0 0,0 1 0 0 0,0-10 0 0 0,0 9-240 0 0,0-9 0 0 0,10-11 0 0 0,-10 0 0 0 0,10 0-256 0 0,1 0-104 0 0,-1-11-24 0 0,-10 1-5279 0 0,10-11-1057 0 0</inkml:trace>
  <inkml:trace contextRef="#ctx0" brushRef="#br0" timeOffset="1318.9946">1669 570 15864 0 0,'0'0'352'0'0,"-11"10"63"0"0,11 0 25 0 0,0 1 8 0 0,0 10-360 0 0,0-1-88 0 0,0 1 0 0 0,0 10 0 0 0,11-10 384 0 0,-11 10 56 0 0,0 0 8 0 0,0 0 8 0 0,0 1-136 0 0,0-1-32 0 0,0 0-8 0 0,0-10 0 0 0,0-1 136 0 0,0 1 24 0 0,0 0 8 0 0,0-11 0 0 0,0 11-288 0 0,0-11-48 0 0,0-10-16 0 0,10 11 0 0 0,-10-11-96 0 0,0 0 0 0 0,0 0 0 0 0,0-11-80 0 0,10 1-80 0 0,-10-11-24 0 0,0 11 0 0 0,11-11 0 0 0,-11 0-104 0 0,10 1-16 0 0,-10-1-8 0 0,0 0 0 0 0,0-10-72 0 0,11 0-8 0 0,-11 0-8 0 0,0 10 0 0 0,10-10 144 0 0,-10 0 24 0 0,0 10 8 0 0,0 0 0 0 0,10-10 128 0 0,1 21 96 0 0,-11-11-104 0 0,10 10 40 0 0,0 1 64 0 0,1 10 0 0 0,-11-10 80 0 0,10 10-80 0 0,0-11 256 0 0,1 11 0 0 0,-1 11 0 0 0,-10-1 0 0 0,11-10 56 0 0,-1 10 8 0 0,-10 1 8 0 0,0-1 0 0 0,0 1-104 0 0,0-1-16 0 0,0 11-8 0 0,0-11 0 0 0,-10 0-104 0 0,-1 11-16 0 0,1-10-8 0 0,10 9 0 0 0,-21-9-72 0 0,11-1 0 0 0,-1 0 0 0 0,1 1 0 0 0,0-1-336 0 0,-1 1-32 0 0,11-1-8 0 0,-10-10-5111 0 0,10 0-1025 0 0</inkml:trace>
  <inkml:trace contextRef="#ctx0" brushRef="#br0" timeOffset="1669.003">1959 539 14600 0 0,'0'0'320'0'0,"0"0"64"0"0,-10 10 8 0 0,10 1 24 0 0,-10-1-328 0 0,10 1-88 0 0,-11-1 0 0 0,11 11 0 0 0,-10-11 144 0 0,10 1 15 0 0,0 9 1 0 0,0-9 0 0 0,0 9 224 0 0,0-9 56 0 0,0-1 8 0 0,0-10 0 0 0,0 11 0 0 0,0-11 0 0 0,0 0 0 0 0,10 0 0 0 0,1-11-336 0 0,-1 11-112 0 0,-10-10 72 0 0,10-1-72 0 0,1 1 80 0 0,-1 0-80 0 0,1-1 96 0 0,-11-9-96 0 0,10 20 64 0 0,0-21-64 0 0,-10 21 0 0 0,11-11 0 0 0,-11 11 0 0 0,10 0 0 0 0,-10 0 0 0 0,10 11 0 0 0,1-1 0 0 0,-11 1 0 0 0,0 9 80 0 0,10 1-80 0 0,-10 0 104 0 0,11 0-16 0 0,-11-1-8 0 0,0-9 0 0 0,10-1-80 0 0,0 11 0 0 0,-10-11 0 0 0,11 1 64 0 0,-1-11-64 0 0,0-11-136 0 0,1 1 32 0 0,-1 0-5519 0 0,0-11-1097 0 0</inkml:trace>
  <inkml:trace contextRef="#ctx0" brushRef="#br0" timeOffset="1854.0041">2271 187 19463 0 0,'-11'42'424'0'0,"1"-11"88"0"0,-1 0 24 0 0,11 10 16 0 0,0 1-440 0 0,0 10-112 0 0,-10-11 0 0 0,10-10 0 0 0,0 11 176 0 0,10-21 16 0 0,-10 10 0 0 0,0-10 0 0 0,0-1-192 0 0,0 1 0 0 0,0-21 0 0 0,0 10-64 0 0,0-10-848 0 0,0 0-168 0 0,0 0-32 0 0,0 0-6671 0 0</inkml:trace>
  <inkml:trace contextRef="#ctx0" brushRef="#br0" timeOffset="6001.9955">2125 436 19319 0 0,'0'0'544'0'0,"0"0"128"0"0,0 0-544 0 0,11 10-128 0 0,-11 1 0 0 0,10-11 0 0 0,11 0 256 0 0,0 10 16 0 0,-1-20 8 0 0,1 10 0 0 0,0-11-184 0 0,10 1-32 0 0,-10 0 0 0 0,10-1-64 0 0,-11-10-880 0 0,1 11-232 0 0,0 0-40 0 0,0-1-16 0 0</inkml:trace>
  <inkml:trace contextRef="#ctx0" brushRef="#br0" timeOffset="6002.9955">2561 457 15120 0 0,'0'0'328'0'0,"0"0"72"0"0,0 0 16 0 0,0 0 7 0 0,0-11-335 0 0,0 11-88 0 0,0 0 0 0 0,10-10 0 0 0,1 10-543 0 0,-11 0-129 0 0,0 0-32 0 0,0 0 0 0 0,0 0 704 0 0,10-10 96 0 0,-10 10 32 0 0,0 0 16 0 0,0 10-16 0 0,0-10 0 0 0,0 0 0 0 0,0 0-6080 0 0</inkml:trace>
  <inkml:trace contextRef="#ctx0" brushRef="#br0" timeOffset="6003.9955">2571 353 1840 0 0,'0'0'0'0'0,"0"0"72"0"0,0 0-72 0 0</inkml:trace>
  <inkml:trace contextRef="#ctx0" brushRef="#br0" timeOffset="6004.9955">2696 311 14832 0 0,'-11'0'320'0'0,"11"0"72"0"0,-10 11 16 0 0,10-11 8 0 0,-11 10-329 0 0,1-10-87 0 0,10 11 0 0 0,-10-1 0 0 0,-1 11 496 0 0,1-11 80 0 0,0 11 24 0 0,-1 0 0 0 0,1-1 40 0 0,0 1 16 0 0,-1-11 0 0 0,1 11 0 0 0,10-11-192 0 0,0 1-40 0 0,-11 10-8 0 0,22-11 0 0 0,-11 0-208 0 0,10-10-48 0 0,1 11 0 0 0,-11-11-8 0 0,10 10-48 0 0,0-10-8 0 0,11 0 0 0 0,-11 10 0 0 0,1-10-96 0 0,-1 0 0 0 0,0 0 0 0 0,1 0 0 0 0,-11 11 0 0 0,10-11 0 0 0,1 10 0 0 0,-11-10 0 0 0,10 11 0 0 0,-10-1 112 0 0,-10 0-32 0 0,10 1-8 0 0,-11 9-72 0 0,1-9 64 0 0,-1-1-64 0 0,1 11 64 0 0,0-11-64 0 0,-11 1-136 0 0,11 9 32 0 0,-11-20-6392 0 0,11 11-1271 0 0</inkml:trace>
  <inkml:trace contextRef="#ctx0" brushRef="#br0" timeOffset="6005.9955">975 1493 15288 0 0,'-21'0'336'0'0,"10"0"72"0"0,1 0 7 0 0,10 0 17 0 0,-10 11-344 0 0,-1-11-88 0 0,11 0 0 0 0,0 0 0 0 0,0 0 0 0 0,0 0 0 0 0,0 0 72 0 0,0 0-72 0 0,0 0 120 0 0,11 0-16 0 0,-11-11 0 0 0,10 11 0 0 0,0 0 184 0 0,1 0 40 0 0,-1 0 8 0 0,1 0 0 0 0,-1 0-24 0 0,11 11-8 0 0,-11-11 0 0 0,11 0 0 0 0,10 0-112 0 0,-10-11-32 0 0,10 11 0 0 0,0 0 0 0 0,0 0-48 0 0,0 0-16 0 0,0 0 0 0 0,0-10 0 0 0,-10 10-96 0 0,10-10 72 0 0,-10 10-72 0 0,0-11 64 0 0,-11 11-200 0 0,11-10-48 0 0,-11 10-8 0 0,-10-10-5343 0 0,10 10-1081 0 0</inkml:trace>
  <inkml:trace contextRef="#ctx0" brushRef="#br0" timeOffset="6006.9955">1317 1255 17887 0 0,'-11'21'512'0'0,"11"-11"96"0"0,-10-10-480 0 0,10 10-128 0 0,10-10 0 0 0,-10 11 0 0 0,11-11 192 0 0,-1 10 8 0 0,0-10 8 0 0,1 10 0 0 0,-1-10-208 0 0,11 0-112 0 0,-11 0 16 0 0,1 11 0 0 0,9-11 176 0 0,-9 10 40 0 0,-1-10 8 0 0,0 0 0 0 0,1 11 64 0 0,10-1 8 0 0,-11-10 8 0 0,0 10 0 0 0,1 1-104 0 0,-1-1-16 0 0,-10 0-8 0 0,10 11 0 0 0,1-10-80 0 0,-11-1 80 0 0,0 11-80 0 0,-11-11 80 0 0,11 11 48 0 0,-10-1 16 0 0,10-9 0 0 0,-10 10 0 0 0,-1-1-144 0 0,-9-9 0 0 0,9 9 0 0 0,-10 1-72 0 0,11 0 72 0 0,-11-11-96 0 0,1 1 96 0 0,9 9-96 0 0,-9-9-16 0 0,9-1-8 0 0,-10 0 0 0 0,11-10 0 0 0,0 11-360 0 0,10-11-64 0 0,0 0-24 0 0,-11-11-7351 0 0</inkml:trace>
  <inkml:trace contextRef="#ctx0" brushRef="#br0" timeOffset="6007.9955">1783 1359 15864 0 0,'0'0'352'0'0,"0"0"63"0"0,0 0 25 0 0,0 0 8 0 0,0 0-360 0 0,0 10-88 0 0,11 0 0 0 0,-11 1 0 0 0,10-1 80 0 0,0 0 0 0 0,-10 1 0 0 0,11 10 0 0 0,-11-1 128 0 0,10-9 24 0 0,-10 9 8 0 0,10 1 0 0 0,-10 0 40 0 0,11-11 8 0 0,-11 1 0 0 0,10-1 0 0 0,-10 0-104 0 0,0 1-24 0 0,11-11 0 0 0,-11 0 0 0 0,0 0-32 0 0,0 0-16 0 0,10 0 0 0 0,-10 0 0 0 0,10-11 104 0 0,-10 1 16 0 0,0 0 8 0 0,11-11 0 0 0,-11 10-240 0 0,10-9-104 0 0,-10-1 8 0 0,0 0 0 0 0,10-10-80 0 0,-10 10-16 0 0,11 1 0 0 0,-11-1 0 0 0,0 11 56 0 0,10-11 8 0 0,-10 10 0 0 0,0 1 0 0 0,0 10 32 0 0,0 0 0 0 0,0 0 8 0 0,0 10 0 0 0,10 11 88 0 0,-10-10 72 0 0,0 9-8 0 0,11 1-64 0 0,-11 0 168 0 0,0 0-16 0 0,10-1-8 0 0,-10-9 0 0 0,11 9 128 0 0,-1 1 24 0 0,-10-11 8 0 0,10 1 0 0 0,1-1-64 0 0,-11-10-16 0 0,10 11 0 0 0,0-11 0 0 0,1 0-144 0 0,-1-11-80 0 0,1 1 80 0 0,-1-1-80 0 0,0 1 80 0 0,1 0-80 0 0,-1-11 80 0 0,0 0-80 0 0,1 1 0 0 0,-11-1-160 0 0,10 0 32 0 0,-10 0 0 0 0,10 1 0 0 0,-10-1 8 0 0,0 0 0 0 0,0 0 0 0 0,0 11 56 0 0,0 0 64 0 0,0-1-104 0 0,0 11 40 0 0,0 0 0 0 0,0 0 0 0 0,0 0 0 0 0,0 0 0 0 0,0 0 64 0 0,0 0-80 0 0,0 0 80 0 0,0 11-80 0 0,0 9-32 0 0,0-9-8 0 0,0-1 0 0 0,0 0 0 0 0,11 1-424 0 0,-11-1-96 0 0,10 1-8 0 0,-10-11-4615 0 0,11 10-921 0 0</inkml:trace>
  <inkml:trace contextRef="#ctx0" brushRef="#br0" timeOffset="6008.9955">2322 1286 13560 0 0,'0'0'296'0'0,"0"0"64"0"0,0 0 16 0 0,0 0 8 0 0,0 0-312 0 0,0 0-72 0 0,0 0 0 0 0,0 10 0 0 0,0-10 320 0 0,11-10 56 0 0,-11 10 8 0 0,0-10-1 0 0,10-1-191 0 0,-10 11-40 0 0,0-10-8 0 0,0 10 0 0 0,0-21 48 0 0,0 21 16 0 0,0-10 0 0 0,0-1 0 0 0,0 1-208 0 0,-10 0 0 0 0,10 10 0 0 0,0-11 0 0 0,0 11 0 0 0,-11 0 0 0 0,1-10 0 0 0,10 10 0 0 0,0 0 0 0 0,-10 10 0 0 0,10 1-72 0 0,-11-1 72 0 0,1 0 0 0 0,10 11 0 0 0,0 0 64 0 0,-10 0-64 0 0,10 10 136 0 0,0-11-16 0 0,0 1-8 0 0,0 0 0 0 0,0 0 208 0 0,10-1 32 0 0,-10 1 16 0 0,10-10 0 0 0,1-1-192 0 0,-1-10-40 0 0,11 10-8 0 0,-11-20 0 0 0,0 10-344 0 0,11-10-72 0 0,-10-11-8 0 0,9 10-4975 0 0,1-9-993 0 0</inkml:trace>
  <inkml:trace contextRef="#ctx0" brushRef="#br0" timeOffset="6009.9955">2519 954 15496 0 0,'0'0'440'0'0,"-10"0"95"0"0,10 11-431 0 0,0-1-104 0 0,0 0 0 0 0,-10 1 0 0 0,10-1 352 0 0,10 11 56 0 0,-10 0 8 0 0,0-1 0 0 0,10 1-192 0 0,-10 0-40 0 0,0 10-8 0 0,11 0 0 0 0,-11-10 296 0 0,10 10 56 0 0,-10 0 16 0 0,0-10 0 0 0,10-1-200 0 0,-10 1-40 0 0,11 0-8 0 0,-11-11 0 0 0,0 1-216 0 0,0-1-80 0 0,10 0 0 0 0,-10-10 72 0 0,0 0 8 0 0,0 11 0 0 0,0-11 0 0 0,0 0 0 0 0,0 0-80 0 0,0 0-88 0 0,-10-11 24 0 0,10 1 0 0 0,-11 10 64 0 0,1-10-64 0 0,10-1 64 0 0,-10 11-64 0 0,-1 0-136 0 0,1-10-24 0 0,0-1-8 0 0,-1 11 0 0 0,1 0-32 0 0,-1 0-8 0 0,11 0 0 0 0,-10 0 0 0 0,0 11 160 0 0,-1-11 32 0 0,11 10 8 0 0,-10-10 0 0 0,10 0 72 0 0,0 11 0 0 0,0-11 0 0 0,0 0 0 0 0,0 0-720 0 0,0 0-104 0 0,10-11-16 0 0,1 11-8 0 0</inkml:trace>
  <inkml:trace contextRef="#ctx0" brushRef="#br0" timeOffset="6010.9955">2965 1048 13536 0 0,'-10'0'296'0'0,"-1"0"64"0"0,1 0 16 0 0,0 10 0 0 0,-1-10-304 0 0,11 10-72 0 0,-10-10 0 0 0,0 0 0 0 0,-1 11 336 0 0,1-1 48 0 0,-1-10 16 0 0,1 0-1 0 0,10 10-47 0 0,-10 1-16 0 0,-1-1 0 0 0,1 1 0 0 0,0-1-176 0 0,10 0-32 0 0,-11 11 0 0 0,11-11-8 0 0,-10 1 96 0 0,10-1 16 0 0,0 0 8 0 0,0 1 0 0 0,10-1-80 0 0,1 1-8 0 0,-11-11-8 0 0,10 10 0 0 0,0-10-56 0 0,11 0-16 0 0,-11 0 0 0 0,1 0 0 0 0,-1-10 0 0 0,11 10 0 0 0,-11-11 0 0 0,1 11 0 0 0,-1 0-8 0 0,0-10 0 0 0,1 10 0 0 0,-1 0 0 0 0,0 0-64 0 0,-10 10 64 0 0,0-10-64 0 0,0 11 64 0 0,0-1-64 0 0,-10 0 64 0 0,10 11-64 0 0,-10-11 64 0 0,-11 11 32 0 0,11 0 0 0 0,-1 0 0 0 0,-9-1 0 0 0,9 11-96 0 0,-10-20 0 0 0,11 10 0 0 0,-11-11 0 0 0,11 11 0 0 0,0-11 0 0 0,-1 0-96 0 0,1-10 96 0 0,10 11-352 0 0,0-11-16 0 0,0 0 0 0 0,0 0-5087 0 0,0 0-1017 0 0</inkml:trace>
  <inkml:trace contextRef="#ctx0" brushRef="#br0" timeOffset="6011.9955">3204 1110 16927 0 0,'0'0'480'0'0,"-11"10"104"0"0,1 1-464 0 0,-1-1-120 0 0,1-10 0 0 0,0 10 0 0 0,-1 1 200 0 0,11-1 24 0 0,-10-10 0 0 0,0 10 0 0 0,-1 1-120 0 0,11-1-16 0 0,-10 11-8 0 0,0-11 0 0 0,10 1 112 0 0,0 9 32 0 0,-11-9 0 0 0,11 9 0 0 0,0-9-64 0 0,11 9-16 0 0,-11-9 0 0 0,10-1 0 0 0,0 1-144 0 0,1-1 0 0 0,-1-10 0 0 0,0 0 0 0 0,1 0 0 0 0,-1-10 0 0 0,0 10 0 0 0,1-11-72 0 0,10-10-352 0 0,-11 11-72 0 0,0 0-16 0 0,1-11-7255 0 0</inkml:trace>
  <inkml:trace contextRef="#ctx0" brushRef="#br0" timeOffset="6012.9955">3318 1234 18631 0 0,'-11'21'408'0'0,"1"-21"80"0"0,10 10 24 0 0,0 11 16 0 0,-10 0-424 0 0,10-11-104 0 0,0 0 0 0 0,0 11 0 0 0,0-21 304 0 0,0 21 40 0 0,10-21 8 0 0,-10 0 0 0 0,0 0-208 0 0,0 10-40 0 0,0-10-8 0 0,0 0 0 0 0,0 0-24 0 0,0 0-8 0 0,0-10 0 0 0,0 0 0 0 0,10-1-64 0 0,1-10-88 0 0,-11 1 24 0 0,10-1 0 0 0,0 0-32 0 0,-10 11-8 0 0,11-11 0 0 0,-1 0 0 0 0,0 1-248 0 0,1-1-40 0 0,-11 11-16 0 0,10-1 0 0 0,1-9 232 0 0,-11 20 48 0 0,10-11 0 0 0,0 1 8 0 0,-10 10-296 0 0,11 0-56 0 0,-11 0-8 0 0,10 0-7023 0 0</inkml:trace>
  <inkml:trace contextRef="#ctx0" brushRef="#br0" timeOffset="6302.003">3607 1131 13616 0 0,'0'0'296'0'0,"0"0"64"0"0,0 0 16 0 0,-10 0 8 0 0,10 0-304 0 0,0 0-80 0 0,0 0 0 0 0,-10 0 0 0 0,10 0 352 0 0,-11 0 48 0 0,11 0 16 0 0,-10 10-1 0 0,0 0-15 0 0,-1-10 0 0 0,11 21 0 0 0,-10-10 0 0 0,-1 9-120 0 0,11-9-24 0 0,-10 10-8 0 0,10-11 0 0 0,0 0-64 0 0,0 1-16 0 0,0-11 0 0 0,0 10 0 0 0,0 1-168 0 0,10-11 0 0 0,-10 0 0 0 0,11-11 0 0 0,-1 11-96 0 0,-10-10-8 0 0,11-1 0 0 0,-1 1 0 0 0,0 0-16 0 0,1-11 0 0 0,-11 10 0 0 0,10 1 0 0 0,0-11-104 0 0,-10 11-32 0 0,11-1 0 0 0,-11 1 0 0 0,10 0 64 0 0,-10 10 0 0 0,0-11 8 0 0,0 11 0 0 0,0 0 104 0 0,0 0 80 0 0,0 11-104 0 0,-10-1 40 0 0,10 0 64 0 0,0 1 88 0 0,0 10-24 0 0,-11-11 0 0 0,11 11-64 0 0,0-11 64 0 0,0 11-64 0 0,0-11 64 0 0,0-10-64 0 0,0 11 0 0 0,0-1 0 0 0,11 1-88 0 0,-11-11-168 0 0,10 0-32 0 0,-10 0 0 0 0,11-11-6367 0 0</inkml:trace>
  <inkml:trace contextRef="#ctx0" brushRef="#br0" timeOffset="6622.0331">3805 1152 17479 0 0,'-10'20'384'0'0,"10"-9"72"0"0,0-1 24 0 0,-11 11 16 0 0,11 0-400 0 0,0-11-96 0 0,0 11 0 0 0,-10 0 0 0 0,10-11 520 0 0,0 0 88 0 0,0 11 8 0 0,-11-11 8 0 0,11 1-48 0 0,0-1-16 0 0,0-10 0 0 0,0 10 0 0 0,0-10-320 0 0,0 0-64 0 0,0-10-16 0 0,0 0 0 0 0,11-1-232 0 0,-11 1-56 0 0,10-11 0 0 0,-10 1-8 0 0,11-1-232 0 0,-11 0-48 0 0,20 0 0 0 0,-9-10-8 0 0,-11 10-56 0 0,10 1-16 0 0,1-1 0 0 0,-1 11 0 0 0,0-11 160 0 0,1 11 32 0 0,-1-11 8 0 0,-10 10 0 0 0,11 1 192 0 0,-1 10 40 0 0,-10 0 64 0 0,10 0-104 0 0,-10 0 240 0 0,11 0 56 0 0,-11 0 0 0 0,0 10 8 0 0,10-10-136 0 0,-10 11-64 0 0,0-1 0 0 0,0 1 64 0 0,0-1-64 0 0,-10 0 0 0 0,10 1 72 0 0,0-1-72 0 0,-11 0 64 0 0,11 1-64 0 0,-10 9 80 0 0,0-9-80 0 0,-1-1-200 0 0,1 1-88 0 0,10-1-24 0 0,-11-10-4919 0 0,11 0-985 0 0</inkml:trace>
  <inkml:trace contextRef="#ctx0" brushRef="#br0" timeOffset="6909.9947">4043 1100 18055 0 0,'0'0'392'0'0,"0"0"88"0"0,0 0 8 0 0,0 0 24 0 0,0 0-408 0 0,11 0-104 0 0,-11 0 0 0 0,10 0 0 0 0,-10 0 96 0 0,11 0 0 0 0,-11-11 0 0 0,0 11 0 0 0,10-10 32 0 0,-10-1 0 0 0,10 1 0 0 0,-10 0 0 0 0,0-1-128 0 0,11 1 0 0 0,-11 0-96 0 0,10-1 96 0 0,-10 1-360 0 0,0-1-24 0 0,0 1 0 0 0,0 0 0 0 0,0 10-64 0 0,-10 0-24 0 0,-1-11 0 0 0,11 11 0 0 0,-10 11 272 0 0,0-1 48 0 0,10-10 16 0 0,-21 21 0 0 0,10 0 200 0 0,11-1 32 0 0,-10 1 16 0 0,0 0 0 0 0,10 0 600 0 0,-11-1 120 0 0,11 12 32 0 0,0-12 0 0 0,0 1-104 0 0,11 0-24 0 0,-11 0 0 0 0,0-11 0 0 0,10 0-368 0 0,0-10-80 0 0,1 11-8 0 0,10-22-8 0 0,-11 11-336 0 0,11-10-72 0 0,0-11-16 0 0,-11 11-6352 0 0,11-21-1271 0 0</inkml:trace>
  <inkml:trace contextRef="#ctx0" brushRef="#br0" timeOffset="-778710.0286">18337 3623 8496 0 0,'0'0'184'0'0,"0"0"40"0"0,0 0 0 0 0,-5-6 24 0 0,5 1-248 0 0,0 5 0 0 0,0 0 0 0 0,-6-5 0 0 0,6 5 640 0 0,-5-6 72 0 0,5 6 24 0 0,0 0 0 0 0,-6 0-200 0 0,1 0-40 0 0,0 0-8 0 0,5 0 0 0 0,-6 6-200 0 0,1-6-32 0 0,0 5-16 0 0,-1 0 0 0 0,1 1-240 0 0,0-1 0 0 0,-1 6 0 0 0,1-1 0 0 0,0 1 64 0 0,-1 5-64 0 0,1 0 0 0 0,0-6 72 0 0,-1 6 8 0 0,6-5 0 0 0,-5 5 0 0 0,5-5 0 0 0,-5-1 232 0 0,5 1 40 0 0,0-6 15 0 0,0 6 1 0 0,0-6-160 0 0,5 0-32 0 0,-5 1-8 0 0,5-6 0 0 0,-5 5-32 0 0,6-5-8 0 0,-1 0 0 0 0,0 0 0 0 0,1 0 0 0 0,-1 0 0 0 0,0-5 0 0 0,1 5 0 0 0,-1-6-40 0 0,0 6-16 0 0,1-5 0 0 0,-1 5 0 0 0,-5 0-72 0 0,5 0 0 0 0,1 0 0 0 0,-6 0 64 0 0,0 5 104 0 0,0 1 24 0 0,0-1 0 0 0,0 0 0 0 0,0 1-192 0 0,-6 4 64 0 0,1 1-64 0 0,5-6 0 0 0,-5 6 0 0 0,-1 0 0 0 0,-4-1-80 0 0,4 1 80 0 0,1 0 0 0 0,-6-6 0 0 0,6 6 0 0 0,0-6 0 0 0,-1 0-88 0 0,1 1-8 0 0,0-1-8 0 0,-1-5 0 0 0,6 0-912 0 0,0 0-176 0 0,0 0-39 0 0,0 0-9 0 0</inkml:trace>
  <inkml:trace contextRef="#ctx0" brushRef="#br0" timeOffset="-778275.1365">18347 3819 12272 0 0,'0'0'352'0'0,"0"0"64"0"0,0 0-328 0 0,-5 5-88 0 0,5-5 0 0 0,0 0 0 0 0,0 0 192 0 0,0 0 16 0 0,0 0 8 0 0,0 0 0 0 0,5 0-216 0 0,-5 0 0 0 0,5 0 0 0 0,-5 0 0 0 0,0 0 256 0 0,6-5 0 0 0,-1 5 8 0 0,0 0 0 0 0,1-5 40 0 0,-1 5 8 0 0,0-6 0 0 0,0 1 0 0 0,1 0-192 0 0,-1 5-41 0 0,0-5-7 0 0,-5-1 0 0 0,0 1-72 0 0,6 5 0 0 0,-6-5 0 0 0,0-1 0 0 0,0 6 0 0 0,0-5 0 0 0,0 5-96 0 0,0-5 96 0 0,-6 5-95 0 0,6 0 95 0 0,-5-6-96 0 0,0 6 96 0 0,-1 0-288 0 0,1-5 0 0 0,0 10 0 0 0,0-5 0 0 0,-1 0 40 0 0,1 6 16 0 0,0-1 0 0 0,-1 6 0 0 0,1-1-16 0 0,0 1 0 0 0,5-1 0 0 0,-6 6 0 0 0,6-5 248 0 0,-5 5 0 0 0,5-5 0 0 0,0 5 0 0 0,5-6 96 0 0,-5 1 72 0 0,6-6 16 0 0,-1 6 0 0 0,0-6-72 0 0,1 0-16 0 0,4-5 0 0 0,-4 0-3856 0 0,4 0-776 0 0</inkml:trace>
  <inkml:trace contextRef="#ctx0" brushRef="#br0" timeOffset="-777908.1406">18469 3788 11312 0 0,'0'10'320'0'0,"0"-10"72"0"0,5 6-312 0 0,-5 4-80 0 0,0-10 0 0 0,6 11 0 0 0,-6-6 240 0 0,5 6 32 0 0,-5-6 8 0 0,0 1 0 0 0,5-1-16 0 0,-5 0 0 0 0,0 6 0 0 0,0-11 0 0 0,0 5 176 0 0,0 0 32 0 0,0-5 8 0 0,0 0 0 0 0,0 0-304 0 0,0 6-56 0 0,0-6-17 0 0,0 0 1 0 0,0 0-104 0 0,0 0-64 0 0,0 0 64 0 0,0 0-104 0 0,0 0-183 0 0,0 0-41 0 0,0 0-8 0 0,0 0 0 0 0,6-6 168 0 0,-6 1 32 0 0,5 0 8 0 0,-5-6 0 0 0,5 6 128 0 0,-5 0 0 0 0,6-6 0 0 0,-6 0 0 0 0,5 6-128 0 0,-5-6 24 0 0,5 6 8 0 0,-5-6 0 0 0,6 6 96 0 0,-6 0 0 0 0,5 5 0 0 0,0-6-72 0 0,-5 6 72 0 0,0 0 0 0 0,6 6 0 0 0,-6-6 0 0 0,5 5 264 0 0,-5 6 24 0 0,0-6 0 0 0,5 6 0 0 0,-5-1-112 0 0,0-4-16 0 0,6 4-8 0 0,-6-4 0 0 0,0 4-24 0 0,0-5 0 0 0,0 1 0 0 0,0-1 0 0 0,0-5-9 0 0,0 0-7 0 0,0 0 0 0 0,0 0 0 0 0,0 0-176 0 0,0 0-40 0 0,5 0-8 0 0,-5-5 0 0 0,0-1-407 0 0,5 1-89 0 0,-5 0-8 0 0,5-6-5328 0 0</inkml:trace>
  <inkml:trace contextRef="#ctx0" brushRef="#br0" timeOffset="-777532.1393">18634 3782 11600 0 0,'0'0'256'0'0,"0"0"48"0"0,0 0 16 0 0,0 0 8 0 0,0 0-264 0 0,0 6-64 0 0,0-6 0 0 0,6 5 0 0 0,-6 6 344 0 0,5-6 48 0 0,-5 0 16 0 0,0 1 0 0 0,5 4-288 0 0,-5-4-56 0 0,0 5-64 0 0,6-6 88 0 0,-6 0-88 0 0,0 1 96 0 0,0 4-96 0 0,0-10 96 0 0,0 6 32 0 0,0-1 0 0 0,0-5 8 0 0,0 0 0 0 0,0 0 8 0 0,0 0 0 0 0,0 0 0 0 0,0 0 0 0 0,0 0-240 0 0,0-5-56 0 0,0-1-8 0 0,5 6 0 0 0,-5-5-264 0 0,0 0-56 0 0,0-1-16 0 0,5 1 0 0 0,-5-6-344 0 0,0 6-72 0 0,6-1-16 0 0,-6 1 0 0 0,0 0-144 0 0,0-1-32 0 0,5 1-8 0 0,-5 0-1656 0 0</inkml:trace>
  <inkml:trace contextRef="#ctx0" brushRef="#br0" timeOffset="-776892.1369">18709 3814 6848 0 0,'-6'6'152'0'0,"6"-1"32"0"0,0 0 8 0 0,0-5 0 0 0,-5 6-192 0 0,5-1 0 0 0,0 1 0 0 0,0-6 0 0 0,0 0 168 0 0,0 5 0 0 0,0-5 0 0 0,0 0-2296 0 0,0 0-464 0 0</inkml:trace>
  <inkml:trace contextRef="#ctx0" brushRef="#br0" timeOffset="-776365.0939">18698 3638 14192 0 0,'0'0'312'0'0,"0"0"64"0"0,0 0 8 0 0,0 6 24 0 0,0-1-328 0 0,0 0-80 0 0,0 1 0 0 0,0 10 0 0 0,0 0 232 0 0,0 0 32 0 0,0 5 7 0 0,0 0 1 0 0,5 0-112 0 0,-5 1-16 0 0,0 4-8 0 0,0-5 0 0 0,0 6-32 0 0,0-6-8 0 0,0 0 0 0 0,0-5 0 0 0,0 6 0 0 0,0-12-8 0 0,0 6 0 0 0,0-5 0 0 0,0-6-88 0 0,0 0 0 0 0,0 1 72 0 0,0-6-72 0 0,0 0-472 0 0,0 0-128 0 0,0-6-24 0 0</inkml:trace>
  <inkml:trace contextRef="#ctx0" brushRef="#br0" timeOffset="-776194.1408">18634 3814 13328 0 0,'6'0'288'0'0,"-6"0"64"0"0,5 0 16 0 0,0 0 16 0 0,1 6-312 0 0,-1-6-72 0 0,6 5 0 0 0,-6-5 0 0 0,6 5 240 0 0,-1-5 32 0 0,1 0 8 0 0,0 0 0 0 0,-1 6-280 0 0,1-1-96 0 0,0-10 0 0 0</inkml:trace>
  <inkml:trace contextRef="#ctx0" brushRef="#br0" timeOffset="-775841.1347">18825 3862 14600 0 0,'0'0'320'0'0,"0"0"64"0"0,0 0 8 0 0,0 0 24 0 0,0 0-328 0 0,0 6-88 0 0,0-6 0 0 0,0 5 0 0 0,0-5 64 0 0,0 0 0 0 0,6 0 0 0 0,-6 0-1 0 0,0 0-63 0 0,0 0 0 0 0,0 0-79 0 0,5 0 79 0 0,-5 5 215 0 0,0-5 89 0 0,0 6 16 0 0,0-1 8 0 0,0 0 80 0 0,5 6 8 0 0,-5-6 8 0 0,0 6 0 0 0,0 0-240 0 0,5-1-56 0 0,-5-4 0 0 0,6 4-8 0 0,-6 1-48 0 0,5-6-8 0 0,-5 0 0 0 0,0 1 0 0 0,5-1-64 0 0,-5 0 96 0 0,6-5-96 0 0,-1 0 96 0 0,-5 0-96 0 0,5-5 80 0 0,-5 0-80 0 0,6-1 80 0 0,-6-4-80 0 0,5 5 0 0 0,-5-6 0 0 0,0 0 0 0 0,5 6-216 0 0,-5-6-80 0 0,0 1-24 0 0,0-6 0 0 0,0 5 80 0 0,0 0 16 0 0,0 1 0 0 0,0-1 0 0 0,0-5 48 0 0,0 5 16 0 0,0 6 0 0 0,0-6 0 0 0,0 1 160 0 0,0-1 96 0 0,0 6-16 0 0,0-1 0 0 0,0 6-80 0 0,6-5 0 0 0,-6 5 0 0 0,0 0 64 0 0,0 0-1248 0 0,0 0-255 0 0,0 5-57 0 0,5 1-8 0 0</inkml:trace>
  <inkml:trace contextRef="#ctx0" brushRef="#br0" timeOffset="-775489.1394">19017 3820 13968 0 0,'0'0'392'0'0,"0"0"96"0"0,0 0-392 0 0,0 0-96 0 0,-5 0 0 0 0,5 0 0 0 0,0 0 168 0 0,0 0 16 0 0,0 0 0 0 0,0 0 0 0 0,0-6-184 0 0,0 6 0 0 0,0 0 0 0 0,0 0-96 0 0,-6 6 96 0 0,6-1 0 0 0,-5-5-72 0 0,0 11 72 0 0,5-6 0 0 0,-6 6 0 0 0,1-1 0 0 0,5 1 0 0 0,-5-1 128 0 0,5-4 56 0 0,-6 4 8 0 0,6-4 8 0 0,0-1-112 0 0,0 0-24 0 0,0 1-64 0 0,0-6 95 0 0,0 0-95 0 0,0 0 0 0 0,6 0-71 0 0,-6 0 71 0 0,5-6-120 0 0,-5 1 24 0 0,5 0 8 0 0,1-6 0 0 0,-6 6-376 0 0,5-1-80 0 0,-5-4-8 0 0,5-1-8 0 0,-5 1-48 0 0,6 4-16 0 0,-6 1 0 0 0,0-6 0 0 0,5 6 392 0 0,-5 5 72 0 0,0-5 24 0 0,0 5 0 0 0,0 0 328 0 0,0 0 64 0 0,0 0 8 0 0,0 0 8 0 0,0 5 368 0 0,0 0 80 0 0,0 6 16 0 0,0-6 0 0 0,5 6-352 0 0,-5-1-72 0 0,0-4-16 0 0,0 4 0 0 0,6-4-296 0 0,-6-1-184 0 0,5 0 24 0 0,-5 1 8 0 0,5-6-408 0 0,1 0-80 0 0,-6-6-24 0 0,5 1 0 0 0</inkml:trace>
  <inkml:trace contextRef="#ctx0" brushRef="#br0" timeOffset="-775290.14">19080 3591 16208 0 0,'0'0'351'0'0,"0"5"81"0"0,0 1 16 0 0,0 4 8 0 0,6 1-360 0 0,-6 5-96 0 0,5 5 0 0 0,-5 0 0 0 0,5 1 64 0 0,1 4-64 0 0,-6 1 96 0 0,5 5-32 0 0,-5-6-64 0 0,5 1 0 0 0,-5-1 0 0 0,5-4 0 0 0,1-1 0 0 0,-6-5-128 0 0,5 0 32 0 0,0-6-4711 0 0,1-4-953 0 0</inkml:trace>
  <inkml:trace contextRef="#ctx0" brushRef="#br0" timeOffset="-804389.1435">13580 4048 9040 0 0,'-10'0'256'0'0,"10"0"64"0"0,0 0-256 0 0,0 0-64 0 0,0 0 0 0 0,0 0 0 0 0,0 0-64 0 0,0 0-32 0 0,0 0 0 0 0,-11 0 0 0 0,11 0-88 0 0,0 0-16 0 0,0 0-8 0 0,0 0-2152 0 0,0 0-424 0 0</inkml:trace>
  <inkml:trace contextRef="#ctx0" brushRef="#br0" timeOffset="-800931.8412">15052 3825 6192 0 0,'0'0'128'0'0,"0"0"32"0"0,0 0 8 0 0,0 0 16 0 0,0 0-184 0 0,0 0 0 0 0,0-5 0 0 0,0 5 0 0 0,0 0 416 0 0,0 0 56 0 0,0-6 8 0 0,0 6 0 0 0,0 0 272 0 0,0 0 56 0 0,-5 0 16 0 0,5 0 0 0 0,0 0-224 0 0,0 0-48 0 0,0 0-8 0 0,0 0 0 0 0,0 0-320 0 0,-5 0-72 0 0,5 0-16 0 0,0 0 0 0 0,0 0-136 0 0,0 0 64 0 0,-6 0-64 0 0,6 0 0 0 0,0 0 0 0 0,0 0 0 0 0,0 0 0 0 0,0 0 0 0 0,0 0 88 0 0,0 0-88 0 0,-5 0 80 0 0,5 0-80 0 0,0 0 112 0 0,0 0-24 0 0,0 0-8 0 0,0 6 0 0 0,0-6 40 0 0,0 0 8 0 0,0 0 0 0 0,-5 0 0 0 0,5 5-128 0 0,0-5 0 0 0,-6 0-96 0 0,6 0 96 0 0,0 0 0 0 0,0 0 0 0 0,0 5 0 0 0,0-5 0 0 0,0 0 64 0 0,-5 6-64 0 0,5-6 0 0 0,0 5 72 0 0,0-5-8 0 0,0 0 0 0 0,0 0 0 0 0,-5 0 0 0 0,5 5 32 0 0,0-5 0 0 0,0 0-1 0 0,0 6 1 0 0,-6-6-24 0 0,6 5 0 0 0,0-5 0 0 0,0 5 0 0 0,0-5-8 0 0,-5 6 0 0 0,5-1 0 0 0,0-5 0 0 0,0 5 8 0 0,0 0 0 0 0,0 1 0 0 0,0-1 0 0 0,0 0 0 0 0,0 1 0 0 0,0-6 0 0 0,0 5 0 0 0,0 0 24 0 0,5 1 0 0 0,-5-1 0 0 0,0-5 0 0 0,0 5-96 0 0,6 1 80 0 0,-6-6-80 0 0,0 0 80 0 0,0 0-80 0 0,0 5 0 0 0,5-5 0 0 0,-5 0 64 0 0,0 0 0 0 0,0 0-64 0 0,0 5 96 0 0,0-5-32 0 0,0 0 0 0 0,0 0-64 0 0,0 0 96 0 0,0 0-32 0 0,0 0 0 0 0,0 0-64 0 0,0 0 96 0 0,0 0-32 0 0,0 0-64 0 0,5 0 0 0 0,-5 0 0 0 0,0 0 0 0 0,0 0 0 0 0,0 0 0 0 0,0 0 0 0 0,0 0 64 0 0,0 0-64 0 0,0 0 0 0 0,0 0 0 0 0,0 0 0 0 0,0 0 0 0 0,0 0 0 0 0,0 0 0 0 0,0 0 64 0 0,0 0-64 0 0,0 0 0 0 0,0 0 0 0 0,0 0 0 0 0,0 0 0 0 0,0 0 0 0 0,0 0 0 0 0,0 0 0 0 0,0 0 0 0 0,0 0 0 0 0,6 0 0 0 0,-6 0 0 0 0,0 0 0 0 0,0 0 0 0 0,0 0 0 0 0,5 0 0 0 0,-5 0 0 0 0,0 0 0 0 0,0 0 0 0 0,0 0 0 0 0,5 0 0 0 0,-5 0 0 0 0,0 0 0 0 0,0 0 0 0 0,0 0 0 0 0,0 0 0 0 0,0 0 0 0 0,0 0 0 0 0,0 0 0 0 0,0 0 0 0 0,0 0 0 0 0,0 0 0 0 0,0 0 0 0 0,0 0 0 0 0,0 0 0 0 0,6 0 0 0 0,-1 0 0 0 0,-5 0 0 0 0,0 0 0 0 0,0 0 0 0 0,5 0 0 0 0,-5 0 0 0 0,0 0 0 0 0,0 0 0 0 0,0 0 0 0 0,6 6 0 0 0,-6-6 0 0 0,0 0 0 0 0,0 0 0 0 0,0 0 0 0 0,0 0 0 0 0,5 5 0 0 0,-5-5 0 0 0,0 0 0 0 0,0 0 0 0 0,5 0 0 0 0,-5 0 64 0 0,0 0-64 0 0,0 5 96 0 0,0-5-32 0 0,0 0-64 0 0,5 0 80 0 0,-5 6-80 0 0,0-6 80 0 0,6 5-80 0 0,-6-5 0 0 0,0 5 72 0 0,0-5-72 0 0,0 0 0 0 0,5 5 0 0 0,-5 1 0 0 0,0-6 0 0 0,0 0 0 0 0,5 0 72 0 0,-5 5-72 0 0,0 0 0 0 0,0 1 120 0 0,0-1-32 0 0,0 0-8 0 0,0-5 0 0 0,0 6-80 0 0,0-1 0 0 0,0-5 0 0 0,0 0-88 0 0,-5 5 88 0 0,5-5 0 0 0,0 0 0 0 0,0 6 0 0 0,-5-1 0 0 0,5 0 0 0 0,0-5 0 0 0,-6 0 0 0 0,1 6 0 0 0,5-1 0 0 0,-5 0 0 0 0,5 0 0 0 0,-5 1 64 0 0,5-6-64 0 0,-6 5 64 0 0,1 0-64 0 0,5 1 0 0 0,-5-6 0 0 0,5 5 0 0 0,-6 0 0 0 0,6-5 0 0 0,0 0 0 0 0,-5 6 0 0 0,5-6 0 0 0,-5 5 0 0 0,5-5 0 0 0,0 0 0 0 0,-6 0 0 0 0,6 0 0 0 0,0 0 0 0 0,0 0 0 0 0,0 0 0 0 0,-5 0-96 0 0,5 0-64 0 0,0 0 0 0 0,0 0-8 0 0,0 0 16 0 0,-5 0 8 0 0,5 0 0 0 0,0 0 0 0 0,0 0 0 0 0,-6 0 0 0 0,6 0 0 0 0,0 0 0 0 0,0 0-40 0 0,0 0-8 0 0,0 0 0 0 0,0 0 0 0 0,0 0-152 0 0,0 0-32 0 0,0 0-7 0 0,0 0-6217 0 0</inkml:trace>
  <inkml:trace contextRef="#ctx0" brushRef="#br0" timeOffset="-787087.7358">14999 3852 7024 0 0,'0'0'152'0'0,"-6"5"32"0"0,6-5 8 0 0,0 0 8 0 0,0 0-200 0 0,0 0 0 0 0,0 0 0 0 0,0-5 0 0 0,0 5 688 0 0,6 0 96 0 0,-6-6 16 0 0,5 6 8 0 0,-5-5 80 0 0,0 5 8 0 0,6-5 8 0 0,-1 5 0 0 0,-5-6-160 0 0,5 6-32 0 0,-5 0-9 0 0,6 0 1 0 0,-6 0-152 0 0,5 6-32 0 0,-5-6-8 0 0,5 5 0 0 0,-5 0 0 0 0,6 6 0 0 0,-6-1 0 0 0,5 1 0 0 0,-5 5-120 0 0,5 5-24 0 0,-10 1-8 0 0,5-1 0 0 0,0 0-80 0 0,-5 1-24 0 0,5 4 0 0 0,-6-5 0 0 0,6 1-64 0 0,0-1-24 0 0,-5-5 0 0 0,5 0 0 0 0,-5 0-8 0 0,5 0 0 0 0,0-11 0 0 0,0 6 0 0 0,0-6-160 0 0,0 0 64 0 0,5 1-64 0 0,-5-6 0 0 0,5 0-360 0 0,1 0-112 0 0,-1-6-16 0 0,0-4-5992 0 0,1 4-1199 0 0</inkml:trace>
  <inkml:trace contextRef="#ctx0" brushRef="#br0" timeOffset="-786884.1406">14978 3862 18975 0 0,'-16'5'416'0'0,"16"-5"96"0"0,0 0 8 0 0,0 0 8 0 0,-6 6-424 0 0,6-6-104 0 0,0 0 0 0 0,0 0 0 0 0,0 0 0 0 0,0 0 0 0 0,0 5 0 0 0,6-5-80 0 0,-6 0 80 0 0,5 0 0 0 0,6 0 64 0 0,-6-5-64 0 0,6 5 224 0 0,-1 0 0 0 0,6 0 8 0 0,-5 0 0 0 0,-1 0-88 0 0,6 5-16 0 0,-5-5-8 0 0,5 5 0 0 0,-5-5-120 0 0,-1 0 0 0 0,1 0 0 0 0,0 6 0 0 0,5-6-112 0 0,-6 0 32 0 0,-4 0 8 0 0,4 0-5855 0 0,1 0-1177 0 0</inkml:trace>
  <inkml:trace contextRef="#ctx0" brushRef="#br0" timeOffset="-786670.1377">15206 4064 14688 0 0,'0'0'320'0'0,"0"0"72"0"0,0 5 16 0 0,0 1 0 0 0,0-1-328 0 0,0 0-80 0 0,0 1 0 0 0,0 4 0 0 0,0-4 351 0 0,0-1 65 0 0,0 6 0 0 0,5-6 8 0 0,-5 0-104 0 0,6 0-32 0 0,-6 1 0 0 0,0-6 0 0 0,0 0-288 0 0,0 0 0 0 0,0 0 0 0 0,0-6-5103 0 0,0 1-1009 0 0</inkml:trace>
  <inkml:trace contextRef="#ctx0" brushRef="#br0" timeOffset="-786518.9737">15201 3878 17391 0 0,'0'0'384'0'0,"0"5"72"0"0,0-5 24 0 0,-6 6 8 0 0,12-1-392 0 0,-6 6-96 0 0,0-11 0 0 0,0 5 0 0 0,5 1-240 0 0,-5-1-72 0 0,5 0-8 0 0,-5-5-4639 0 0,6 6-921 0 0</inkml:trace>
  <inkml:trace contextRef="#ctx0" brushRef="#br0" timeOffset="-786269.822">15350 3852 14136 0 0,'0'0'312'0'0,"-5"0"64"0"0,5 5 8 0 0,0 1 16 0 0,-6 4-320 0 0,6-4-80 0 0,0 4 0 0 0,0 1 0 0 0,0-1 192 0 0,0 6 16 0 0,0-5 8 0 0,0 5-1 0 0,0 5-215 0 0,0-5 64 0 0,0 0-64 0 0,0 0 0 0 0,0 0 88 0 0,0 0-24 0 0,0 0-64 0 0,0-6 96 0 0,6 1-96 0 0,-6 0 88 0 0,0-6-88 0 0,0 0 80 0 0,0 1-184 0 0,0-6-40 0 0,0 0-8 0 0,0 0-4295 0 0,0 0-857 0 0</inkml:trace>
  <inkml:trace contextRef="#ctx0" brushRef="#br0" timeOffset="-786112.1091">15291 3958 13848 0 0,'0'0'304'0'0,"0"0"64"0"0,0 0 16 0 0,0 0 0 0 0,0 0-304 0 0,0 0-80 0 0,0 0 0 0 0,0 0 0 0 0,0 6 360 0 0,5-1 56 0 0,6-5 15 0 0,-6 0 1 0 0,6 6-200 0 0,-6-6-40 0 0,6 0 0 0 0,5 0-4863 0 0,-6-6-977 0 0</inkml:trace>
  <inkml:trace contextRef="#ctx0" brushRef="#br0" timeOffset="-785895.1417">15515 3793 14912 0 0,'-6'11'328'0'0,"6"-6"72"0"0,-5 0 16 0 0,-1 1-1 0 0,6 4-335 0 0,0 1-80 0 0,0 0 0 0 0,0-1 0 0 0,0 6 0 0 0,6 0 0 0 0,-6 0 0 0 0,0 0 0 0 0,0 0 0 0 0,0 0 0 0 0,-6 0 0 0 0,6-6 64 0 0,0 1 64 0 0,0 5 0 0 0,0-5 8 0 0,6-6 0 0 0,-6 5-136 0 0,5-4-128 0 0,-5-1 32 0 0,0 0 0 0 0,0-5-671 0 0,6 0-129 0 0,-6 0-24 0 0</inkml:trace>
  <inkml:trace contextRef="#ctx0" brushRef="#br0" timeOffset="-785641.1403">15525 4037 12352 0 0,'0'0'272'0'0,"0"6"56"0"0,0-1 16 0 0,0 0 0 0 0,0 1-280 0 0,6-6-64 0 0,-1 10 0 0 0,-5-10 0 0 0,5 6 536 0 0,1-6 88 0 0,-1 5 16 0 0,0-5 8 0 0,6 0-185 0 0,-6-5-39 0 0,0-1-8 0 0,1 1 0 0 0,4 0-320 0 0,-4-1-96 0 0,-1-4 0 0 0,6 4 0 0 0,-11-4-144 0 0,5-1-64 0 0,0 1-16 0 0,1 4 0 0 0,-6 1-64 0 0,5-6-8 0 0,-5 6-7 0 0,0 0-1 0 0,0-1-88 0 0,0 1-24 0 0,-5 0 0 0 0,5 5 0 0 0,-6-6-272 0 0,1 6-56 0 0,0 0-16 0 0,-1 6 0 0 0,1-1 256 0 0,0 6 56 0 0,-1-1 0 0 0,1 1 8 0 0,-6 5 568 0 0,11 0 104 0 0,-5 0 24 0 0,0 0 8 0 0,5 0 1080 0 0,0 0 224 0 0,5-6 32 0 0,-5 1 15 0 0,5 0-599 0 0,1-1-120 0 0,4-5-32 0 0,1 1 0 0 0,0-6-576 0 0,5 0-128 0 0,0-6-16 0 0,-1-4-5671 0 0,7-1-1129 0 0</inkml:trace>
  <inkml:trace contextRef="#ctx0" brushRef="#br0" timeOffset="-780667.133">15015 3533 12440 0 0,'0'0'272'0'0,"0"0"56"0"0,0 0 16 0 0,6 5 8 0 0,-6-5-288 0 0,5 6-64 0 0,-5-1 0 0 0,5 6 0 0 0,0-6 152 0 0,1 6 8 0 0,4-1 8 0 0,1 6 0 0 0,0-5-16 0 0,-1 10-8 0 0,6-5 0 0 0,-5 11 0 0 0,0-1-72 0 0,4 1-8 0 0,-4 5-64 0 0,5 5 96 0 0,0-5-32 0 0,-5 10 0 0 0,5-5-64 0 0,0 6 96 0 0,-1-1-96 0 0,1 1 0 0 0,0 5 0 0 0,0 5 0 0 0,0-5 0 0 0,6 10 0 0 0,-6 6 0 0 0,-1 0 0 0 0,1 10 0 0 0,6 11 136 0 0,-1-5-24 0 0,0 5-8 0 0,0 5-16 0 0,1 1-8 0 0,4-1 0 0 0,1 6 0 0 0,-6-11-8 0 0,6 5 0 0 0,-6-5 0 0 0,0 0-1 0 0,1-11 321 0 0,-1 1 64 0 0,0-6 16 0 0,0 0 0 0 0,1-5 64 0 0,-1-1 8 0 0,0 1 8 0 0,-5 0 0 0 0,5-6-176 0 0,1 6-40 0 0,-6-5-8 0 0,5-1 0 0 0,0-5-168 0 0,-5 0-40 0 0,5 0-8 0 0,1-5 0 0 0,-6-5-328 0 0,-1-6-64 0 0,1-5-8 0 0,6 0-8351 0 0</inkml:trace>
  <inkml:trace contextRef="#ctx0" brushRef="#br0" timeOffset="-784731.1363">16509 3751 7792 0 0,'0'0'224'0'0,"0"0"40"0"0,0 0-264 0 0,5 0 0 0 0,-5 0 0 0 0,5 0 0 0 0,1-6 96 0 0,-6 6-96 0 0,5-5 96 0 0,-5 5-96 0 0,0-5 464 0 0,5 5 40 0 0,-5 0 8 0 0,0-6 0 0 0,0 1 256 0 0,0 5 48 0 0,0 0 16 0 0,0 0 0 0 0,0-5-208 0 0,0 5-40 0 0,-5-6-8 0 0,5 6 0 0 0,-5 0-97 0 0,5 0-31 0 0,-6 0 0 0 0,1 6 0 0 0,5-6-328 0 0,-5 5-120 0 0,-1-5 72 0 0,1 5-72 0 0,-6 1 96 0 0,6 4-32 0 0,0 1 0 0 0,-6 0 0 0 0,6 5-64 0 0,-6 0 0 0 0,0-1 0 0 0,6 7 64 0 0,0-6 16 0 0,-1 5 0 0 0,1 0 0 0 0,5-5 0 0 0,0 6 80 0 0,0-6 24 0 0,0-6 0 0 0,0 1 0 0 0,5-1-40 0 0,1 1-8 0 0,-1-6 0 0 0,6-5 0 0 0,-1 6-296 0 0,1-6-64 0 0,0 0-16 0 0,-1-6-7543 0 0</inkml:trace>
  <inkml:trace contextRef="#ctx0" brushRef="#br0" timeOffset="-784481.0709">16615 3910 17423 0 0,'-5'6'384'0'0,"0"-1"72"0"0,-1 0 24 0 0,1 1 8 0 0,0-1-392 0 0,5-5-96 0 0,-6 5 0 0 0,6 1 0 0 0,0-1 160 0 0,6 0 0 0 0,-6 1 8 0 0,5-1 0 0 0,0 0-168 0 0,-5-5 0 0 0,6 6 0 0 0,-1-6 64 0 0,0 0 0 0 0,6 0 8 0 0,-6 0 0 0 0,0-6 0 0 0,6 1 0 0 0,-6 0 0 0 0,6-1 0 0 0,-6-4 0 0 0,1-1-72 0 0,-1 0 0 0 0,0 1-96 0 0,1-1 96 0 0,-6 0-320 0 0,5 1 0 0 0,-5-1 0 0 0,0 0 0 0 0,0 6 0 0 0,-5 0 0 0 0,-1-1 0 0 0,1 1 0 0 0,0 0 8 0 0,-1-1 0 0 0,1 6 0 0 0,-6 0 0 0 0,6 0 96 0 0,0 0 25 0 0,-6 0-1 0 0,6 11 0 0 0,5-6 192 0 0,-6 1 88 0 0,1-1-8 0 0,5 6 0 0 0,0-6-160 0 0,0 6-32 0 0,5-6-8 0 0,1 0-4128 0 0,-6 1-824 0 0</inkml:trace>
  <inkml:trace contextRef="#ctx0" brushRef="#br0" timeOffset="-784148.1288">16774 3846 15632 0 0,'0'0'344'0'0,"0"0"72"0"0,0 11 7 0 0,0-6 25 0 0,0 6-360 0 0,0-6-88 0 0,0 6 0 0 0,5-6 0 0 0,-5 0 256 0 0,0 6 40 0 0,0-6 8 0 0,0 1 0 0 0,0-1-144 0 0,0 0-24 0 0,0 1-8 0 0,0-6 0 0 0,0 0 88 0 0,0 0 8 0 0,0 0 8 0 0,0 0 0 0 0,0 0-232 0 0,0 0 64 0 0,6 0-64 0 0,-6 0 0 0 0,5-6-208 0 0,-5 1-64 0 0,5-6-16 0 0,1 6 0 0 0,-1 0-128 0 0,-5-1-32 0 0,5 1-8 0 0,-5 0 0 0 0,6-1 88 0 0,-6 6 16 0 0,0 0 9 0 0,5 0-1 0 0,-5 6 280 0 0,5-1 64 0 0,-5-5 0 0 0,6 11 0 0 0,-6-6 264 0 0,0 6 72 0 0,0-1 15 0 0,0-4 1 0 0,0 4 24 0 0,5 1 8 0 0,-5-6 0 0 0,0 0 0 0 0,0 6 24 0 0,0-6 8 0 0,0-5 0 0 0,5 6 0 0 0,-5-6-272 0 0,5 0-48 0 0,-5-6-16 0 0,6 6-5551 0 0,4-10-1105 0 0</inkml:trace>
  <inkml:trace contextRef="#ctx0" brushRef="#br0" timeOffset="-783935.1363">17008 3634 18719 0 0,'-5'11'528'0'0,"0"-6"120"0"0,5 6-520 0 0,-6-1-128 0 0,6 12 0 0 0,0-6 0 0 0,0-1 256 0 0,0 12 32 0 0,0-6 0 0 0,-5 1 0 0 0,5 4-136 0 0,-6 1-24 0 0,6-6-8 0 0,0 0 0 0 0,-5 0-16 0 0,5-5 0 0 0,0 0 0 0 0,0 0 0 0 0,0-5-104 0 0,0-6 0 0 0,0 1 0 0 0,0-1 0 0 0,5 0-1184 0 0,-5 0-224 0 0,0-5-56 0 0,0 0-8 0 0</inkml:trace>
  <inkml:trace contextRef="#ctx0" brushRef="#br0" timeOffset="-783793.1359">16902 3804 17567 0 0,'-6'11'384'0'0,"6"-11"88"0"0,0 0 8 0 0,6 5 8 0 0,-1 1-392 0 0,0-1-96 0 0,6 6 0 0 0,-6-1 0 0 0,11 1 192 0 0,-5-6 8 0 0,-1 1 8 0 0,6-1 0 0 0,-5 0-360 0 0,5-5-72 0 0,0 6-8 0 0</inkml:trace>
  <inkml:trace contextRef="#ctx0" brushRef="#br0" timeOffset="-783498.1405">17125 3942 19807 0 0,'-5'6'440'0'0,"5"-6"88"0"0,0 0 16 0 0,0 0 8 0 0,5 0-440 0 0,-5 0-112 0 0,5 0 0 0 0,1 0 0 0 0,-1 0 0 0 0,0-6 0 0 0,1 1 64 0 0,-1-6-64 0 0,6 6-104 0 0,-11 0-48 0 0,5-6-8 0 0,0 6 0 0 0,-5-6 32 0 0,0 6 8 0 0,6-6 0 0 0,-6 6 0 0 0,0 0-272 0 0,0-1-56 0 0,-6-4-16 0 0,6 4 0 0 0,0 1-600 0 0,-5 0-120 0 0,0 5-31 0 0,-1-6-1 0 0,1 6-704 0 0,0 6-136 0 0,-1-6-32 0 0,1 5-8 0 0,0 6 2008 0 0,-1-1 408 0 0,1 6 72 0 0,0-5 24 0 0,5 5 1120 0 0,-6 0 232 0 0,6-6 48 0 0,0 6 8 0 0,0-5-768 0 0,0 0-160 0 0,0-1-25 0 0,0 1-7 0 0,6-6-552 0 0,-1 0-120 0 0,0 1-16 0 0,6-6-8 0 0,-6 0-528 0 0,6 0-112 0 0,-6-6-16 0 0</inkml:trace>
  <inkml:trace contextRef="#ctx0" brushRef="#br0" timeOffset="-783230.1309">17263 3873 18399 0 0,'-5'11'408'0'0,"-1"-6"80"0"0,6 1 24 0 0,0-1 0 0 0,-5 0-416 0 0,5 6-96 0 0,0-6 0 0 0,0 6 0 0 0,0-1 408 0 0,0-4 56 0 0,0 4 16 0 0,0 1 0 0 0,0-6-312 0 0,0 1-56 0 0,0-1-16 0 0,0 0 0 0 0,0 0 0 0 0,0-5 0 0 0,0 0 0 0 0,0 0 0 0 0,5 0-96 0 0,1-5-104 0 0,-1 0 16 0 0,0 0 8 0 0,1-6-240 0 0,4 0-56 0 0,-4 1-8 0 0,-1-1 0 0 0,0 0-216 0 0,1 1-40 0 0,-1 4-16 0 0,0-4 0 0 0,1 5 304 0 0,-1-6 64 0 0,-5 11 16 0 0,5-5 0 0 0,1 5 336 0 0,-1 5 64 0 0,-5-5 8 0 0,0 5 8 0 0,5 1 304 0 0,1 4 64 0 0,-6-5 16 0 0,0 6 0 0 0,5 0-136 0 0,-5-6-24 0 0,0 6-8 0 0,5-1 0 0 0,-5 1-72 0 0,0 0-24 0 0,0-6 0 0 0,0 0 0 0 0,6 0-264 0 0,-6-5 0 0 0,0 6 0 0 0,5-12-6040 0 0,0 6-1223 0 0</inkml:trace>
  <inkml:trace contextRef="#ctx0" brushRef="#br0" timeOffset="-782837.131">17550 3651 8272 0 0,'0'0'232'0'0,"0"0"56"0"0,0 0-288 0 0,0 0 0 0 0,0-6 0 0 0,0 6 0 0 0,0 0 1096 0 0,0 0 168 0 0,6 0 32 0 0,-6 0 8 0 0,0 0-208 0 0,0 0-40 0 0,0 0-1 0 0,0 6-7 0 0,0-6-344 0 0,5 10-64 0 0,-5 1-8 0 0,5 0-8 0 0,-5-1-176 0 0,6 11-40 0 0,-6 1-8 0 0,0 4 0 0 0,0-4-168 0 0,0 10-32 0 0,5-6-8 0 0,-5 1 0 0 0,0-1 104 0 0,-5 6 24 0 0,5-5 0 0 0,0-1 0 0 0,0-10-200 0 0,0 6-40 0 0,0-6-8 0 0,0 0 0 0 0,0-6-72 0 0,0-4 0 0 0,0-1-80 0 0,0-5 80 0 0,0 0-1168 0 0,0 0-184 0 0,0-5-40 0 0,-6-1-7023 0 0</inkml:trace>
  <inkml:trace contextRef="#ctx0" brushRef="#br0" timeOffset="-782657.1387">17476 3820 16783 0 0,'0'0'480'0'0,"5"5"96"0"0,1-5-464 0 0,-1 6-112 0 0,6-6 0 0 0,-1 0 0 0 0,6 5 480 0 0,-5 0 64 0 0,5-5 24 0 0,0 0 0 0 0,-6 0-368 0 0,6 6-72 0 0,-5-6-8 0 0,5 0-8 0 0,-6-6-112 0 0,1 6 0 0 0,5 0 0 0 0,-5-5-8295 0 0</inkml:trace>
  <inkml:trace contextRef="#ctx0" brushRef="#br0" timeOffset="-780017.8125">16658 3453 12872 0 0,'-6'0'280'0'0,"6"0"56"0"0,0 0 16 0 0,-5 6 16 0 0,5-6-296 0 0,0 0-72 0 0,0 0 0 0 0,0 0 0 0 0,5 5 96 0 0,1 0 0 0 0,4 1 0 0 0,1-1 0 0 0,0 6 288 0 0,4 5 64 0 0,1 5 16 0 0,6 11-1 0 0,-1 0-79 0 0,6 10-8 0 0,-1 1-8 0 0,6 10 0 0 0,0 5-168 0 0,0 6-32 0 0,5 5-8 0 0,0 0 0 0 0,0 6-160 0 0,6 4 64 0 0,-6 6-64 0 0,6 6 0 0 0,-6-6 0 0 0,5 0-64 0 0,-5 5 0 0 0,1 1 0 0 0,-1-1-288 0 0,-5-5-48 0 0,0 0-16 0 0,-1 0 0 0 0,-4 0 152 0 0,0 0 25 0 0,-1-5 7 0 0,-5 5 0 0 0,1-5 432 0 0,-1-1 88 0 0,-5 6 23 0 0,0-5 1 0 0,0 0 160 0 0,0-1 32 0 0,5-4 8 0 0,-5-1 0 0 0,5-5-440 0 0,-5-5-72 0 0,0-5 0 0 0,5-1-5119 0 0,1-10-993 0 0</inkml:trace>
  <inkml:trace contextRef="#ctx0" brushRef="#br0" timeOffset="-664435.3507">17517 3449 11792 0 0,'-11'0'328'0'0,"0"0"88"0"0,11 0-336 0 0,-11 0-80 0 0,11 0 0 0 0,0 0 0 0 0,0 0 0 0 0,-11 0 64 0 0,11 0-64 0 0,0 0 64 0 0,0 0-64 0 0,11 0 0 0 0,-11-11 0 0 0,11 11 0 0 0,11 0 0 0 0,-11 0 80 0 0,11 0-8 0 0,-11 0 0 0 0,22 0-72 0 0,-21 0 0 0 0,10 0 0 0 0,0 0 64 0 0,0 0-64 0 0,-11 0 96 0 0,0 0-96 0 0,0 11 96 0 0,0-11-96 0 0,0 11 0 0 0,0-11 72 0 0,-11 0-72 0 0,0 0 112 0 0,0 0-16 0 0,0 11 0 0 0,0 0 0 0 0,0-11 96 0 0,11 11 8 0 0,-11 0 8 0 0,0-11 0 0 0,0 11 16 0 0,0 0 0 0 0,11 0 0 0 0,-11 0 0 0 0,0 1-88 0 0,0-1-8 0 0,11 0-8 0 0,0 11 0 0 0,-11 0-48 0 0,11-11-8 0 0,0 11 0 0 0,0 0 0 0 0,0 0-64 0 0,-11 0 0 0 0,11 0 0 0 0,1 0 0 0 0,-1 0 0 0 0,-11 12 0 0 0,11-12 0 0 0,-11 11 64 0 0,11 0 16 0 0,-11 0 0 0 0,0 0-1 0 0,0 11 1 0 0,0 1 176 0 0,0 10 40 0 0,0 0 8 0 0,0 0 0 0 0,-11 11-152 0 0,11 1-32 0 0,0 10-8 0 0,0 0 0 0 0,0 1-112 0 0,0 10 72 0 0,0-11-72 0 0,0 23 64 0 0,0-12-64 0 0,0 12 0 0 0,0-12 0 0 0,0 0 0 0 0,-11 1 0 0 0,11-1 0 0 0,0 0 0 0 0,-11-10 0 0 0,11-1 0 0 0,-12 0 0 0 0,1 1 0 0 0,11-1 0 0 0,-11 0 96 0 0,0 0 0 0 0,0 1 0 0 0,0-12 0 0 0,-11 11 16 0 0,11 1 8 0 0,-11-12 0 0 0,0 11 0 0 0,11 1-24 0 0,-11-12-8 0 0,0 11 0 0 0,0-11 0 0 0,11 12-16 0 0,-12-12 0 0 0,23 0 0 0 0,-11-11 0 0 0,0 12-72 0 0,11-1 0 0 0,0-22 0 0 0,-11 11 64 0 0,11 1-64 0 0,0-12 0 0 0,0 0 0 0 0,11 0 0 0 0,-11-11 0 0 0,-11 11 64 0 0,11-10-64 0 0,0-1 64 0 0,0-11-64 0 0,-11 0 0 0 0,0 0 0 0 0,0 0 0 0 0,-11 0 424 0 0,11-11 48 0 0,-11 11 8 0 0,0-11 0 0 0,-11 11 40 0 0,11-11 16 0 0,-11 1 0 0 0,-1-12 0 0 0,1 11-288 0 0,0 0-56 0 0,-11 0-16 0 0,0-11 0 0 0,-11 11-48 0 0,10-11-16 0 0,1 0 0 0 0,-11-11 0 0 0,11 0 8 0 0,-11 0 0 0 0,-1 11 0 0 0,1-11 0 0 0,0-12 8 0 0,0 1 8 0 0,-1 11 0 0 0,12-11 0 0 0,0 0-56 0 0,0 0-16 0 0,0 0 0 0 0,11-11 0 0 0,11 11-912 0 0,-1-11-184 0 0,1-12-40 0 0</inkml:trace>
  <inkml:trace contextRef="#ctx0" brushRef="#br0" timeOffset="-581356.956">16942 4609 10736 0 0,'0'-11'232'0'0,"0"0"56"0"0,0 0 0 0 0,11 0 24 0 0,1 0-248 0 0,-1-1-64 0 0,0 1 0 0 0,0 0 0 0 0,11 0 440 0 0,22 0 72 0 0,-11 11 24 0 0,22-11 0 0 0,12 22-184 0 0,-1-11-40 0 0,11 11-8 0 0,11 0 0 0 0,1 0-96 0 0,10 12-16 0 0,-10-1-8 0 0,10 0 0 0 0,-11-11-120 0 0,-32 11-64 0 0,10-11 80 0 0</inkml:trace>
  <inkml:trace contextRef="#ctx0" brushRef="#br0" timeOffset="-581088.3397">18500 4554 8208 0 0,'44'-12'176'0'0,"-33"12"40"0"0,0 0 8 0 0,12 0 8 0 0,-12 0-232 0 0,0 0 0 0 0,0 0 0 0 0,-11 0 0 0 0,0 12 192 0 0,-11-1-16 0 0,0 0 0 0 0,0 0 0 0 0,-12 0-176 0 0,-10 11 0 0 0,11-11 0 0 0,-11 0-64 0 0,0 11 64 0 0,0 0 88 0 0,-1 0-24 0 0,12-11 0 0 0,0 0 32 0 0,-11 11 0 0 0,11 0 0 0 0,-11-11 0 0 0,22 12-96 0 0,-11-1 80 0 0,0 0-80 0 0,-1 0 80 0 0,1 0-80 0 0,-11 0 0 0 0,11 0 0 0 0</inkml:trace>
  <inkml:trace contextRef="#ctx0" brushRef="#br0" timeOffset="-937370.1638">3484 11452 1696 0 0,'-12'-12'0'0'0,"12"12"72"0"0,0-12-72 0 0,-12 0 96 0 0</inkml:trace>
  <inkml:trace contextRef="#ctx0" brushRef="#br0" timeOffset="-930813.1601">5360 12282 13392 0 0,'0'0'288'0'0,"-12"0"64"0"0,12-12 16 0 0,-12 0 16 0 0,12 0-312 0 0,0 12-72 0 0,0 0 0 0 0,-12 0-5936 0 0</inkml:trace>
  <inkml:trace contextRef="#ctx0" brushRef="#br0" timeOffset="-904046.1185">1355 13274 5616 0 0,'-6'0'120'0'0,"6"0"24"0"0,0 0 8 0 0,0 0 8 0 0,0 0-160 0 0,0 0 0 0 0,0-6 0 0 0,0 6 0 0 0,6 6 0 0 0,-6-6 0 0 0,0 0 0 0 0,0 0 0 0 0,0 0 328 0 0,0 0 32 0 0,6 0 8 0 0,0 0 0 0 0,-6 0 280 0 0,6 7 56 0 0,-6-7 16 0 0,6 0 0 0 0,0 0-112 0 0,-6 6-32 0 0,6-6 0 0 0,-6 0 0 0 0,0 6-240 0 0,6 0-48 0 0,0-6-16 0 0,-6 6 0 0 0,6 0-144 0 0,-6-6-24 0 0,6 0-8 0 0,0 6 0 0 0,-6-6 32 0 0,6 0 8 0 0,0 0 0 0 0,0-6 0 0 0,0 6 24 0 0,7 0 0 0 0,-7-12 0 0 0,0 6 0 0 0,6 0-96 0 0,-6 0-64 0 0,0-7 72 0 0,0 7-72 0 0,0-6 0 0 0,0 0 0 0 0,0 0 0 0 0,-6 6 0 0 0,0-12-128 0 0,0 6-64 0 0,0 0-24 0 0,-6 0 0 0 0,6 6 216 0 0,-6-6 0 0 0,0 0 0 0 0,0 0-64 0 0,0 0 336 0 0,6 0 72 0 0,0 0 8 0 0,-6 0 8 0 0,6 0 167 0 0,6 0 33 0 0,-6 0 8 0 0,6 0 0 0 0,-6-6-224 0 0,12 6-48 0 0,-6 0-8 0 0,0-1 0 0 0,6 1-192 0 0,0 6-32 0 0,6-6-64 0 0,-6 6 88 0 0,0 0-88 0 0,0 6 0 0 0,6-6 0 0 0,-6 6 0 0 0,0 0 0 0 0,0 0 0 0 0,-6 6 0 0 0,6 0 0 0 0,0 0-344 0 0,-6 0-80 0 0,6 6-24 0 0,-6 0 0 0 0</inkml:trace>
  <inkml:trace contextRef="#ctx0" brushRef="#br0" timeOffset="-901738.15">1771 13010 6568 0 0,'0'0'184'0'0,"0"0"40"0"0,0 0-224 0 0,0-6 0 0 0,6-1 0 0 0,-6 1 0 0 0,0 6 64 0 0,0-6-64 0 0,0 6 0 0 0,0 0 72 0 0,0-6 304 0 0,0 6 56 0 0,0-6 16 0 0,0 6 0 0 0,0 0 344 0 0,0 0 72 0 0,0-6 8 0 0,-6 6 8 0 0,6 0-136 0 0,-6 0-24 0 0,0 0-8 0 0,0 0 0 0 0,-6 6-272 0 0,6-6-56 0 0,-7 0-16 0 0,1 6-1 0 0,0 0-47 0 0,0 0-16 0 0,-6 7 0 0 0,6-1 0 0 0,-6 0-112 0 0,0 0-16 0 0,0 0-8 0 0,0 0 0 0 0,0 0-16 0 0,0 0-8 0 0,0 6 0 0 0,0-6 0 0 0,6 0 24 0 0,-6 6 8 0 0,6-6 0 0 0,0 0 0 0 0,0 6 0 0 0,-1-6 0 0 0,1 6 0 0 0,6 0 0 0 0,0-6-24 0 0,6 0-8 0 0,-6 0 0 0 0,6 6 0 0 0,0-5-64 0 0,0-1-16 0 0,6-6 0 0 0,0 6 0 0 0,0-6 72 0 0,0 0 16 0 0,0 6 0 0 0,1-12 0 0 0,-1 6-152 0 0,0 0 0 0 0,6-6 0 0 0,-6 6 0 0 0,0-6 0 0 0,0 0-88 0 0,0 6 0 0 0,0-6 0 0 0,0-6-40 0 0,0 6 0 0 0,0 0-8 0 0,-6-6 0 0 0,6 6-272 0 0,-6-12-48 0 0,0 6-16 0 0,0 0 0 0 0,6-6 208 0 0,-6 0 40 0 0,6-6 0 0 0,-6 5 8 0 0,6-5 496 0 0,-6 6 96 0 0,6 0 16 0 0,-6 0 8 0 0,6 0 232 0 0,0 0 40 0 0,0 0 16 0 0,0 6 0 0 0,0-6-176 0 0,0 6-32 0 0,0 0 0 0 0,-6 0-8 0 0,6 6-88 0 0,0-6-24 0 0,0 6 0 0 0,0 0 0 0 0,0 0-360 0 0,0 6 0 0 0,6-6-120 0 0,-6 0 32 0 0,0 6-96 0 0,6 0-16 0 0,-6 0-8 0 0,0 0-6552 0 0,6 0-1311 0 0</inkml:trace>
  <inkml:trace contextRef="#ctx0" brushRef="#br0" timeOffset="-900102.1555">2426 13358 18631 0 0,'-12'-6'408'0'0,"5"0"80"0"0,1 6 24 0 0,0 0 16 0 0,0 0-424 0 0,-6 0-104 0 0,0 0 0 0 0,6 0 0 0 0,-6 6 88 0 0,0-6-8 0 0,0 0 0 0 0,0 6 0 0 0,0 0 136 0 0,0 0 24 0 0,6-6 8 0 0,0 6 0 0 0,0 0-152 0 0,0 0-24 0 0,0 0-8 0 0,6 0 0 0 0,0 0-64 0 0,0 0 96 0 0,6 0-96 0 0,-6 0 96 0 0,6 0-96 0 0,0 0 0 0 0,6 0 0 0 0,0 0 0 0 0,0 0 0 0 0,0-6 0 0 0,0 0 0 0 0,6 0 0 0 0,-6 6 0 0 0,0-6-72 0 0,0-6 72 0 0,0 6-80 0 0,-6 0-160 0 0,7-6-32 0 0,-7 6-8 0 0,-6 0 0 0 0,6-6 200 0 0,-6 6 80 0 0,0 0-64 0 0,0 0 64 0 0,-6-6 424 0 0,6 6 128 0 0,-6 0 24 0 0,6 0 8 0 0,-6 0 152 0 0,-1 0 24 0 0,1 6 8 0 0,6-6 0 0 0,-6 0-544 0 0,6 6-96 0 0,-6 0-32 0 0,6 0 0 0 0,6 0-912 0 0,-6 0-184 0 0,12 0-40 0 0</inkml:trace>
  <inkml:trace contextRef="#ctx0" brushRef="#br0" timeOffset="-880930.9887">2096 10369 11312 0 0,'-18'31'504'0'0,"6"-19"104"0"0,-1-6-488 0 0,1 6-120 0 0,0 0 0 0 0,6 0-5008 0 0</inkml:trace>
  <inkml:trace contextRef="#ctx0" brushRef="#br0" timeOffset="-1.21628E6">6586 4833 15736 0 0,'0'-19'448'0'0,"0"19"95"0"0,0 6-439 0 0,6 1-104 0 0,-6-7 0 0 0,0 0 0 0 0,6 0 456 0 0,0 0 72 0 0,6 6 16 0 0,-6-6 0 0 0,6 0-232 0 0,-6 0-48 0 0,6 0-8 0 0,0 0 0 0 0,1-6-256 0 0,-1 6-136 0 0,0-7 8 0 0,0 7-5151 0 0,0-6-1025 0 0</inkml:trace>
  <inkml:trace contextRef="#ctx0" brushRef="#br0" timeOffset="-1.27353E6">3766 3275 14832 0 0,'-6'0'320'0'0,"6"0"72"0"0,-6 6 16 0 0,6-6 8 0 0,-6 0-329 0 0,6 0-87 0 0,-6 0 0 0 0,6 0 0 0 0,0 0 0 0 0,0 0 0 0 0,0 0-79 0 0,0 0 79 0 0,-6 0 0 0 0,6 0-72 0 0,0 0 72 0 0,-6 0 0 0 0,0 6 96 0 0,6-6 63 0 0,0 0 17 0 0,0 6 0 0 0,-6-6 200 0 0,6 6 40 0 0,0-6 0 0 0,0 0 8 0 0,0 0-136 0 0,0 6-24 0 0,-6-6-8 0 0,6 6 0 0 0,0 0-120 0 0,0 0-24 0 0,6 0-8 0 0,-6 0 0 0 0,0 6-104 0 0,0-6 72 0 0,0 6-72 0 0,0-6 64 0 0,0 0-64 0 0,0 6 96 0 0,0 0-96 0 0,0-6 96 0 0,0 0-32 0 0,0 0-64 0 0,0 0 96 0 0,0 1-32 0 0,0-1 56 0 0,0 0 8 0 0,0-6 0 0 0,0 6 0 0 0,0-6 88 0 0,0 0 16 0 0,0 0 8 0 0,0 0 0 0 0,0 0-240 0 0,0 0 0 0 0,0-6 0 0 0,6 0 0 0 0,-6 0-80 0 0,0-1 16 0 0,0-5 0 0 0,0 0 0 0 0,6 6 64 0 0,-6-6-96 0 0,6 6 96 0 0,-6-6-96 0 0,6 0 96 0 0,0 0-64 0 0,-6 0 64 0 0,6 0-64 0 0,0 6 64 0 0,0-6 0 0 0,0 6 0 0 0,0-6 0 0 0,0 6 0 0 0,0 0 0 0 0,0 6 0 0 0,-6 0 0 0 0,6-6 0 0 0,0 0 0 0 0,0 6 0 0 0,7 0-64 0 0,-13 0-176 0 0,12 0-32 0 0,-6-6-8 0 0,0 6 0 0 0</inkml:trace>
  <inkml:trace contextRef="#ctx0" brushRef="#br0" timeOffset="-1.22309E6">1164 5553 3168 0 0,'0'0'64'0'0,"0"0"24"0"0,0 0 0 0 0,12 0 0 0 0,-12-12-88 0 0</inkml:trace>
  <inkml:trace contextRef="#ctx0" brushRef="#br0" timeOffset="-1.13916E6">1458 4158 11024 0 0,'0'0'240'0'0,"0"0"48"0"0,0 0 16 0 0,0-6 16 0 0,0 6-256 0 0,6 0-64 0 0,-6-6 0 0 0,0 0 0 0 0,6 6 64 0 0,-6-6 0 0 0,6 0 0 0 0,-6 6 0 0 0,6 0 288 0 0,-6-6 64 0 0,0 6 16 0 0,0 0 0 0 0,6-6 400 0 0,-6 6 88 0 0,6 0 7 0 0,-6 0 9 0 0,0 0-360 0 0,0 0-64 0 0,6 0-24 0 0,1 6 0 0 0,-7-6-80 0 0,6 6-24 0 0,-6 6 0 0 0,0-6 0 0 0,6 6-104 0 0,-6 0-24 0 0,0 6-8 0 0,6 1 0 0 0,-6-1-64 0 0,0 0-16 0 0,-6 6 0 0 0,6 0 0 0 0,-6 0-56 0 0,6 0-16 0 0,-6 0 0 0 0,6 0 0 0 0,-7-6 104 0 0,1 0 24 0 0,0 0 0 0 0,0 0 0 0 0,0-6-120 0 0,6 0-16 0 0,0 1-8 0 0,-6-7 0 0 0,6 0-80 0 0,0 0 0 0 0,0 0 0 0 0,0-6 64 0 0,6 6-1328 0 0,-6-6-272 0 0,6-6-48 0 0,-6 0-16 0 0</inkml:trace>
  <inkml:trace contextRef="#ctx0" brushRef="#br0" timeOffset="-1.13872E6">1373 4465 14368 0 0,'-12'0'320'0'0,"12"0"64"0"0,-12 0 8 0 0,6 0 8 0 0,0 0-320 0 0,0 0-80 0 0,0 0 0 0 0,0 0 0 0 0,0-6 88 0 0,6 6 0 0 0,-6 0 0 0 0,6 0 0 0 0,-6 0-88 0 0,6 0 80 0 0,0 0-80 0 0,0 0 79 0 0,0 0 89 0 0,0 0 24 0 0,0 0 0 0 0,0 0 0 0 0,0 0 56 0 0,0 0 8 0 0,0 0 8 0 0,0 0 0 0 0,0 0 144 0 0,6 6 24 0 0,-6 0 8 0 0,6 7 0 0 0,0-1-176 0 0,0 0-32 0 0,0 0-8 0 0,0 6 0 0 0,0 0-16 0 0,6 0-8 0 0,-6-6 0 0 0,-6 6 0 0 0,6-6-32 0 0,0 0-8 0 0,6 0 0 0 0,-6-6 0 0 0,0 0 24 0 0,0 6 0 0 0,0-12 0 0 0,0 6 0 0 0,0 0 56 0 0,7-6 16 0 0,-1 0 0 0 0,0 0 0 0 0,0-6-160 0 0,0 6-24 0 0,0-6-8 0 0,0 0 0 0 0,0 0-64 0 0,0 0 0 0 0,0 0 0 0 0,0-6 64 0 0,6 0-64 0 0,-6 0 0 0 0,-6 0 72 0 0,6-6-72 0 0,0 6-80 0 0,-6-6-48 0 0,6 0-16 0 0,-6 0-6320 0 0,0 0-1271 0 0</inkml:trace>
  <inkml:trace contextRef="#ctx0" brushRef="#br0" timeOffset="-1.13396E6">1145 5090 6656 0 0,'0'6'192'0'0,"-6"-6"32"0"0,6 0-224 0 0,0 0 0 0 0,-6 0 0 0 0,6 0 0 0 0,0 6 648 0 0,0-6 88 0 0,0 0 8 0 0,0 0 8 0 0,-6 6-152 0 0,6-6-32 0 0,0 0-8 0 0,0 6 0 0 0,-6 0-176 0 0,6 0-40 0 0,-6-6-8 0 0,6 12 0 0 0,-6-6-72 0 0,6 0-8 0 0,-6 6-8 0 0,6-6 0 0 0,-6 6-32 0 0,6 1-8 0 0,-6 5 0 0 0,0-6 0 0 0,6 6-40 0 0,-12 0-8 0 0,12 0 0 0 0,-6-6 0 0 0,0 12 64 0 0,0-6-1 0 0,0 0 9 0 0,0-6 0 0 0,6 0 48 0 0,-6 0 8 0 0,6 0 0 0 0,-6-6 0 0 0,6 6-184 0 0,0-12-32 0 0,0 6-8 0 0,0-6 0 0 0,0 0-224 0 0,-6 6-56 0 0,6-6-8 0 0,0 0 0 0 0,0 0-152 0 0,0 0-32 0 0,0 0-8 0 0,0 0 1 0 0,6-6-289 0 0,-6 0-64 0 0,6 0-16 0 0,-6 0 0 0 0,0 0 152 0 0,6 0 32 0 0,-6-6 8 0 0,6 6 0 0 0,-6-6-80 0 0,0 0-8 0 0,6 0-8 0 0,-6 0 0 0 0,0 0 360 0 0,0 0 72 0 0,6 0 8 0 0,-6 0 8 0 0,0-6 240 0 0,0 6 0 0 0,0 0 0 0 0,6 0 0 0 0,-6-6 0 0 0,0-1 0 0 0,6 7 0 0 0,-6 0 0 0 0,0 0 0 0 0,0-6 0 0 0,6 6 0 0 0,-6 0 0 0 0,6 6 336 0 0,-6 6 112 0 0,6-12 32 0 0,-6 12 0 0 0,6-6 248 0 0,-6 6 48 0 0,6 0 16 0 0,-6 0 0 0 0,6 0-56 0 0,0 6-16 0 0,0 6 0 0 0,0-6 0 0 0,0 6-48 0 0,0 0-16 0 0,6 6-1 0 0,-6-6 1 0 0,6 6-264 0 0,-6 1-48 0 0,0 5-16 0 0,0-6 0 0 0,1 0-56 0 0,-1 0-16 0 0,0 6 0 0 0,-6-6 0 0 0,6 0-24 0 0,0 0-8 0 0,-6-6 0 0 0,0 0 0 0 0,6-6-96 0 0,-6 6-32 0 0,0-6 0 0 0,0 0 0 0 0,0 0-192 0 0,0-6-48 0 0,0 0-8 0 0,0 0 0 0 0,0 0-1160 0 0,0 0-240 0 0,0-6-47 0 0</inkml:trace>
  <inkml:trace contextRef="#ctx0" brushRef="#br0" timeOffset="-1.13369E6">1121 5326 14976 0 0,'0'0'328'0'0,"0"0"72"0"0,0 0 16 0 0,0 0-1 0 0,0 0-335 0 0,0 0-80 0 0,0 0 0 0 0,0 0 0 0 0,0 0 136 0 0,0 0 16 0 0,0 0 0 0 0,0 0 0 0 0,6 0 72 0 0,-6 0 24 0 0,0 0 0 0 0,6 0 0 0 0,0 0-120 0 0,1-6-16 0 0,-7 0-8 0 0,6 0 0 0 0,6 0-104 0 0,-6-1-144 0 0,0 1 32 0 0,0 0 8 0 0,6 0-656 0 0,-6 0-128 0 0,0 0-23 0 0,0 6-9 0 0</inkml:trace>
  <inkml:trace contextRef="#ctx0" brushRef="#br0" timeOffset="-1.13338E6">1259 5271 12816 0 0,'0'0'280'0'0,"0"0"56"0"0,0 0 16 0 0,0 0 8 0 0,0 0-288 0 0,0 0-72 0 0,0 0 0 0 0,0 0 0 0 0,0 0 72 0 0,0 0 0 0 0,0 0 0 0 0,0 0 0 0 0,0 0 208 0 0,0 0 40 0 0,6 6 0 0 0,-6-6 8 0 0,6 6 152 0 0,0 0 23 0 0,-6 0 9 0 0,6 0 0 0 0,-6 6 8 0 0,6 0 8 0 0,-6 0 0 0 0,0 0 0 0 0,6 0-424 0 0,-6-6-104 0 0,0 6 0 0 0,0-6 0 0 0,0 6 120 0 0,0-6 0 0 0,0 0 0 0 0,0 0 0 0 0,6 0 40 0 0,-6 0 0 0 0,0-6 8 0 0,0 0 0 0 0,0 0-72 0 0,0 0-8 0 0,0 0-8 0 0,0 0 0 0 0,0 0-80 0 0,0 0 0 0 0,0 0 0 0 0,6-6 0 0 0,-6 0-104 0 0,6 0 40 0 0,-6-6 64 0 0,6 6-104 0 0,-6 0 104 0 0,6-6-96 0 0,-6 0 96 0 0,6 0-96 0 0,-6 6 96 0 0,6-6-72 0 0,0 6 72 0 0,0-6-64 0 0,0 6 64 0 0,-6 0-64 0 0,6 6 64 0 0,0-6-64 0 0,0 0-32 0 0,0 6-8 0 0,-6 0 0 0 0,6 0 0 0 0,0 0-144 0 0,-6 0-24 0 0,6 0-8 0 0,0-6-4959 0 0,-6 12-993 0 0</inkml:trace>
  <inkml:trace contextRef="#ctx0" brushRef="#br0" timeOffset="-1.13309E6">1483 5126 9072 0 0,'-7'-12'192'0'0,"7"12"48"0"0,0-6 8 0 0,0 0 8 0 0,0 0-256 0 0,0 0 0 0 0,0 0 0 0 0,0 0 0 0 0,0 6 568 0 0,0-6 56 0 0,0 6 16 0 0,0 0 0 0 0,0 0 112 0 0,0 6 24 0 0,0-6 8 0 0,0 12 0 0 0,0 6-208 0 0,0 0-49 0 0,0 0-7 0 0,0 1 0 0 0,0 5-256 0 0,7 6-48 0 0,-7-6-16 0 0,0 0 0 0 0,0 0 24 0 0,0 6 8 0 0,-7-6 0 0 0,7 0 0 0 0,0 0-16 0 0,0-6-8 0 0,0 0 0 0 0,0-6 0 0 0,7 1-208 0 0,-7-1 64 0 0,0-6-64 0 0,0 0 0 0 0,0 0-224 0 0,0-6-80 0 0,0 0-16 0 0,0 0-4943 0 0,0-6-985 0 0</inkml:trace>
  <inkml:trace contextRef="#ctx0" brushRef="#br0" timeOffset="-1.13298E6">1458 5283 17015 0 0,'0'12'376'0'0,"0"-6"72"0"0,0-6 24 0 0,6 12 8 0 0,-6-6-384 0 0,6 1-96 0 0,-6 5 0 0 0,6-6 0 0 0,0 0 328 0 0,0 0 56 0 0,0 0 0 0 0,6-6 8 0 0,-6 6-280 0 0,1-6-112 0 0,-1 6 88 0 0,0-6-5559 0 0,6-6-1121 0 0</inkml:trace>
  <inkml:trace contextRef="#ctx0" brushRef="#br0" timeOffset="-1.13279E6">1651 5373 20815 0 0,'-6'13'456'0'0,"6"-7"96"0"0,-6 0 24 0 0,6 0 8 0 0,0 0-464 0 0,-7 0-120 0 0,7-6 0 0 0,0 6 0 0 0,0-6 0 0 0,0 0 64 0 0,0 0-64 0 0,0 0 0 0 0,7-6-992 0 0,-7 0-256 0 0,0 0-40 0 0,6 0-16 0 0</inkml:trace>
  <inkml:trace contextRef="#ctx0" brushRef="#br0" timeOffset="-1.13264E6">1651 5174 20815 0 0,'-18'13'456'0'0,"12"-7"96"0"0,0 0 24 0 0,-1-6 8 0 0,7 6-464 0 0,-6 0-120 0 0,6 0 0 0 0,6-6-6144 0 0,1 0-1255 0 0</inkml:trace>
  <inkml:trace contextRef="#ctx0" brushRef="#br0" timeOffset="-1.13236E6">1818 5361 16783 0 0,'-6'-12'480'0'0,"6"12"96"0"0,0 0-464 0 0,0 0-112 0 0,0 0 0 0 0,-6 0 0 0 0,6-6-80 0 0,-6 6-40 0 0,6 0-8 0 0,0 0 0 0 0,-6-6 128 0 0,0 6 0 0 0,6 0 0 0 0,-6 6-72 0 0,0 0 456 0 0,0 6 96 0 0,0-6 24 0 0,6 6 0 0 0,-6 0-176 0 0,6 0-32 0 0,-6 0-8 0 0,6 0 0 0 0,0 1-32 0 0,0-1 0 0 0,0 0-8 0 0,6-6 0 0 0,0 0 8 0 0,-6 0 8 0 0,6 0 0 0 0,6-6 0 0 0,-6 0-184 0 0,6 0-80 0 0,0 0 64 0 0,0-12-64 0 0,0 6-216 0 0,6-6-80 0 0,-6-6-24 0 0,6 5-8455 0 0</inkml:trace>
  <inkml:trace contextRef="#ctx0" brushRef="#br0" timeOffset="-1.1318E6">1987 5060 18511 0 0,'-6'6'408'0'0,"6"0"80"0"0,-6 0 24 0 0,6 0 8 0 0,-6 6-416 0 0,6-6-104 0 0,0 6 0 0 0,-6 6 0 0 0,6-6 0 0 0,0 7 72 0 0,0-1-72 0 0,0 6 64 0 0,0 0-64 0 0,0 0 0 0 0,0 6 0 0 0,0 0 64 0 0,0-6-64 0 0,0 6 0 0 0,0-6 0 0 0,6-6 64 0 0,-6 0-64 0 0,6 0 0 0 0,-6-6 0 0 0,6-5 0 0 0,-6 5-400 0 0,6-6-48 0 0,-6 0 0 0 0,6-6-8 0 0,-6 0-512 0 0,0 0-104 0 0,0 0-15 0 0,6 0-9 0 0,-6 0-240 0 0,6-6-40 0 0,-6 6-16 0 0,0 0 0 0 0,0-6 296 0 0,0 0 56 0 0,0 0 16 0 0,0 6 0 0 0,0-7 816 0 0,0 1 208 0 0,0 0 0 0 0,0 0 0 0 0,0 6 544 0 0,0 0 144 0 0,0-6 32 0 0,0 6 8 0 0,0 0 296 0 0,0 0 56 0 0,0 0 8 0 0,6 0 8 0 0,0 0-16 0 0,0 6-8 0 0,-6-6 0 0 0,6 0 0 0 0,0 0-481 0 0,0-6-95 0 0,0 6-16 0 0,0 0-8 0 0,0-6-280 0 0,0 6-48 0 0,0-6-16 0 0,6 0 0 0 0,-6 6-64 0 0,0-6-64 0 0,0 0 72 0 0,0-6-72 0 0,0 6 0 0 0,0 0 0 0 0,0 0 0 0 0,-6 0 0 0 0,6 0 0 0 0,-6 6 0 0 0,6-12-104 0 0,-6 6 32 0 0,0 0-24 0 0,0 0 0 0 0,0 0 0 0 0,-6 0 0 0 0,0 0 0 0 0,6 6-8 0 0,-6 0 0 0 0,0-6 0 0 0,6 6-40 0 0,-12 6-8 0 0,6 0 0 0 0,0 0 0 0 0,0 6 24 0 0,0 0 0 0 0,0 6 0 0 0,0-6 0 0 0,6 6 560 0 0,-6 0 112 0 0,6-6 32 0 0,0 6 0 0 0,0-6 200 0 0,6 1 48 0 0,-6-1 8 0 0,6 0 0 0 0,0-6-336 0 0,0 0-64 0 0,6 0-16 0 0,0-6 0 0 0,6-6-328 0 0,-6 0-88 0 0,7 0 0 0 0,-1-6-6432 0 0,0-6-1295 0 0</inkml:trace>
  <inkml:trace contextRef="#ctx0" brushRef="#br0" timeOffset="-1.13122E6">2607 4958 14600 0 0,'0'0'320'0'0,"-6"6"64"0"0,0-6 8 0 0,6 0 24 0 0,-6 0-328 0 0,6 0-88 0 0,0 0 0 0 0,-6 6 0 0 0,6-6 192 0 0,-6 6 31 0 0,6 6 1 0 0,0 0 0 0 0,0 6 0 0 0,0 6 0 0 0,0 0 0 0 0,0 12 0 0 0,0 1-128 0 0,0-1-32 0 0,0 6 0 0 0,0 0 0 0 0,-6-6 64 0 0,6-6 16 0 0,-7 6 0 0 0,7-6 0 0 0,0-6 160 0 0,0 0 32 0 0,-6-11 8 0 0,6-1 0 0 0,0 0-144 0 0,0-6-24 0 0,0 0-8 0 0,0-6 0 0 0,6-6-776 0 0,-6-6-152 0 0,0 0-32 0 0</inkml:trace>
  <inkml:trace contextRef="#ctx0" brushRef="#br0" timeOffset="-1.13101E6">2474 5102 15616 0 0,'-6'6'448'0'0,"6"0"87"0"0,0-6-431 0 0,0 7-104 0 0,0-1 0 0 0,0 0 0 0 0,0 0 408 0 0,6-6 56 0 0,0 6 16 0 0,0 0 0 0 0,0-6-296 0 0,0 6-56 0 0,6-6-16 0 0,0 6 0 0 0,0-6 104 0 0,6 0 16 0 0,0 0 8 0 0,0 0 0 0 0,0 0-112 0 0,1-6-32 0 0,5 6 0 0 0,-6-6 0 0 0,0 0-160 0 0,-6 0-40 0 0,6 0-8 0 0,0 0-5271 0 0,-6 0-1057 0 0</inkml:trace>
  <inkml:trace contextRef="#ctx0" brushRef="#br0" timeOffset="-1.13065E6">2720 5301 19231 0 0,'-6'0'424'0'0,"0"6"88"0"0,6 0 24 0 0,0-6 0 0 0,0 0-432 0 0,0 0-104 0 0,0 0 0 0 0,6 0 0 0 0,0-6 0 0 0,6 0-144 0 0,-6 0 32 0 0,0 0 8 0 0,6-6 32 0 0,-6 6 8 0 0,0 0 0 0 0,0-6 0 0 0,0 6-8 0 0,0 0 0 0 0,0-6 0 0 0,-6 6 0 0 0,6 0 72 0 0,0 0 0 0 0,-6-6 0 0 0,0 6 0 0 0,0-1 0 0 0,6 1 0 0 0,-12 0 0 0 0,6 0 0 0 0,0 0 0 0 0,0 0-104 0 0,-6 0 8 0 0,0 6 8 0 0,0-6-104 0 0,0 0-32 0 0,0 6 0 0 0,0 6 0 0 0,0-6 128 0 0,0 0 16 0 0,0 6 8 0 0,0 0 0 0 0,0 0 72 0 0,6 6 72 0 0,-6 0-8 0 0,6 1-64 0 0,-6-1 104 0 0,6 6-32 0 0,0-6-8 0 0,0 6 0 0 0,0 0 136 0 0,0 0 24 0 0,6 0 8 0 0,-6 0 0 0 0,6-6 32 0 0,0 0 8 0 0,6 0 0 0 0,-6-6 0 0 0,6 0-272 0 0,0-6 0 0 0,0 0 0 0 0,0 0 0 0 0,0 0-872 0 0,0-6-232 0 0,0-6-48 0 0</inkml:trace>
  <inkml:trace contextRef="#ctx0" brushRef="#br0" timeOffset="-1.13045E6">2961 5199 18751 0 0,'0'0'536'0'0,"0"6"104"0"0,0 0-512 0 0,-6 0-128 0 0,6 0 0 0 0,6 0 0 0 0,-6 0 264 0 0,6 0 24 0 0,0 0 8 0 0,0 0 0 0 0,0-6-216 0 0,0 6-80 0 0,1 1 0 0 0,-1-1 72 0 0,0-6-72 0 0,0 6 0 0 0,0-6 0 0 0,0 6 0 0 0,0-6-72 0 0,-6 6 72 0 0,6-6 0 0 0,-6 0 0 0 0,0 0-224 0 0,0 0 16 0 0,6 0 0 0 0,-6 0 0 0 0,0 0-416 0 0,0-6-80 0 0,0 6-24 0 0,0 0-4263 0 0,0-6-865 0 0</inkml:trace>
  <inkml:trace contextRef="#ctx0" brushRef="#br0" timeOffset="-1.13027E6">3004 5138 15104 0 0,'-12'18'424'0'0,"12"-12"104"0"0,-6 6-424 0 0,0 0-104 0 0,6 7 0 0 0,-6-1 0 0 0,0 0 703 0 0,0 0 113 0 0,-7 6 24 0 0,7-6 8 0 0,-6 6-112 0 0,6 0-32 0 0,0-12 0 0 0,-6 6 0 0 0,12-6-504 0 0,-6-6-104 0 0,6 0-16 0 0,-6-6-9111 0 0</inkml:trace>
  <inkml:trace contextRef="#ctx0" brushRef="#br0" timeOffset="-1.12947E6">3226 4892 16527 0 0,'0'0'360'0'0,"0"0"80"0"0,-7 6 8 0 0,7-6 24 0 0,0 6-376 0 0,0 0-96 0 0,0 0 0 0 0,7 6 0 0 0,-7-5 72 0 0,6 11 0 0 0,-6 0 0 0 0,6 0 0 0 0,-6 6-72 0 0,6 6 80 0 0,-6 0-80 0 0,0 0 80 0 0,6 0 16 0 0,-12 0 8 0 0,6-6 0 0 0,-6 6 0 0 0,6-6 288 0 0,-6 1 56 0 0,0-7 16 0 0,-1 0 0 0 0,7 0-48 0 0,-6-6-16 0 0,0-6 0 0 0,6 6 0 0 0,0-12-600 0 0,0 0-120 0 0,-6-6-32 0 0,6 0-5479 0 0,-6-6-1105 0 0</inkml:trace>
  <inkml:trace contextRef="#ctx0" brushRef="#br0" timeOffset="-1.12936E6">3087 5109 15232 0 0,'0'0'432'0'0,"0"0"88"0"0,0 6-416 0 0,6 0-104 0 0,0-6 0 0 0,7 0 0 0 0,-1 6 999 0 0,6-6 185 0 0,0 0 32 0 0,0 0 0 0 0,6 0-608 0 0,-6-6-120 0 0,6 6-24 0 0,0-6-8 0 0,0 0-288 0 0,-6 0-56 0 0,6 0-16 0 0,0 6 0 0 0,-6-7-184 0 0,0 1-40 0 0,0 0 0 0 0,0 0-6040 0 0,-6 0-1199 0 0</inkml:trace>
  <inkml:trace contextRef="#ctx0" brushRef="#br0" timeOffset="-1.12784E6">916 5078 8496 0 0,'0'0'184'0'0,"-6"0"40"0"0,6 0 0 0 0,0 0 24 0 0,-6 0-248 0 0,6-6 0 0 0,0 6 0 0 0,-6 0 0 0 0,6-6 0 0 0,0 6 0 0 0,0 0 0 0 0,-6-6 0 0 0,6 6 224 0 0,0 0 32 0 0,0 0 0 0 0,0 0 0 0 0,0 0 320 0 0,0 0 64 0 0,0 6 8 0 0,0 6 8 0 0,-6 0-304 0 0,6 0-64 0 0,0 6-16 0 0,0 0 0 0 0,0 6-64 0 0,0 0-16 0 0,0 1 0 0 0,-6-1 0 0 0,6 6-120 0 0,-6 0-72 0 0,6 0 80 0 0,-6 6-80 0 0,6-6 64 0 0,-6 0-64 0 0,-6 6 0 0 0,12-6 0 0 0,-12 0 216 0 0,12-6-8 0 0,-6 0 0 0 0,0 0 0 0 0,0-6 112 0 0,6 0 15 0 0,0 0 9 0 0,-6-6 0 0 0,6 0-216 0 0,0-5-48 0 0,6 5-8 0 0,-6-6 0 0 0,0 0-72 0 0,6-6 0 0 0,0 6-80 0 0,0-6 80 0 0,6 6-120 0 0,-6-6 24 0 0,6 6 8 0 0,0-6 0 0 0,0 0 88 0 0,6 0 0 0 0,-6 6-72 0 0,6 0 72 0 0,1-6 0 0 0,5 6 0 0 0,-6 0 0 0 0,6 0 0 0 0,0 0 0 0 0,6 0 0 0 0,6 0 0 0 0,-6 0 0 0 0,6-6 0 0 0,-6 6 0 0 0,6-6 0 0 0,0 6 0 0 0,6-6 0 0 0,-6 0 0 0 0,6 6 64 0 0,-5-6-64 0 0,-1 0 0 0 0,6 0 0 0 0,-6-6-72 0 0,6 6 72 0 0,-6 0 0 0 0,6 0 136 0 0,-6 0-8 0 0,0 0-8 0 0,6 0 8 0 0,-6 0 8 0 0,6 0 0 0 0,1 0 0 0 0,-7 0 112 0 0,6 0 16 0 0,0 0 8 0 0,0 0 0 0 0,0 0-64 0 0,-6 0-16 0 0,6 0 0 0 0,-6-6 0 0 0,6 6-112 0 0,-6 0-80 0 0,6-6 96 0 0,-6 6-96 0 0,1-6 128 0 0,-1 0-32 0 0,6 0-8 0 0,-12 0 0 0 0,12 0-88 0 0,-6 0 80 0 0,-6 0-80 0 0,6 6 80 0 0,0-12 0 0 0,-6 12 0 0 0,0-6 0 0 0,0 0 0 0 0,6 0-16 0 0,-5 0 0 0 0,-1 6 0 0 0,0-6 0 0 0,-6 0 8 0 0,0 6 0 0 0,6 0 0 0 0,-6-6 0 0 0,-6 6 72 0 0,6 0 16 0 0,0-7 0 0 0,0 7 0 0 0,-6 0-160 0 0,6 0 0 0 0,-6 0-64 0 0,0 0 64 0 0,0 0 64 0 0,-6 0 64 0 0,6-6 16 0 0,-6 6 0 0 0,0 0-144 0 0,0 0 0 0 0,0-6 0 0 0,0 6 0 0 0,-6 0 80 0 0,0 0-16 0 0,0-6 0 0 0,6 6 0 0 0,-5-6 16 0 0,-1 6 0 0 0,0-6 0 0 0,-6 0 0 0 0,6 6 152 0 0,0-6 32 0 0,-6 0 8 0 0,6 6 0 0 0,0-12-272 0 0,-6 6 0 0 0,0 0 0 0 0,6 0 0 0 0,-6-6 104 0 0,6 6-32 0 0,-6-6-8 0 0,0 0 0 0 0,6 0-64 0 0,-6 0 0 0 0,6-6 0 0 0,-6 6 0 0 0,6-6 0 0 0,0 0 0 0 0,-6 0 0 0 0,6-6 0 0 0,0 6 0 0 0,-6-6 0 0 0,6-6 0 0 0,0 0 0 0 0,0 6 0 0 0,-6 0 0 0 0,6-6 0 0 0,0 0 0 0 0,-6-1 0 0 0,6 7 0 0 0,0-6 0 0 0,0 0 0 0 0,-6-6 0 0 0,6 12 0 0 0,0 0 0 0 0,-6 0 0 0 0,0-6 0 0 0,6 12 64 0 0,-6-6-64 0 0,0 12 64 0 0,0-6-64 0 0,0 6 0 0 0,0-6 0 0 0,-6 6 0 0 0,0 0 0 0 0,0 0 0 0 0,6 0 0 0 0,-6 0 0 0 0,0 6 0 0 0,6-6 0 0 0,-6 6 0 0 0,0 0 0 0 0,0-6 0 0 0,0 6 0 0 0,0 0 0 0 0,0 0 0 0 0,0 0 0 0 0,-6 0 0 0 0,6-1 0 0 0,-6 7 0 0 0,0-6 0 0 0,0 0 96 0 0,0 0-96 0 0,0 6 96 0 0,-7-6-96 0 0,1 6 0 0 0,0-6 0 0 0,-6 6 0 0 0,-6 0-192 0 0,6-6 16 0 0,-6 6 8 0 0,0 0 0 0 0,-6 0-32 0 0,6 0-8 0 0,-6 0 0 0 0,0 0 0 0 0,0 0 208 0 0,-6 0 152 0 0,6 0-24 0 0,-1 0-8 0 0,7 0-32 0 0,-12 0-8 0 0,6-6 0 0 0,0 6 0 0 0,-6 0-16 0 0,6 0-64 0 0,0 0 96 0 0,-6 0-32 0 0,6-6-304 0 0,-6 6-64 0 0,-6 6-16 0 0,6-6 0 0 0,-7 0 104 0 0,7 6 24 0 0,-6 0 0 0 0,0 0 0 0 0,0 6-104 0 0,-6 0-24 0 0,6 1 0 0 0,0-1 0 0 0,0 0 224 0 0,0 6 96 0 0,-1-6-96 0 0,7 0 96 0 0,0 6 0 0 0,0-12 144 0 0,0 6-16 0 0,0-6 0 0 0,6 6 88 0 0,-6 0 8 0 0,6-6 8 0 0,-6 6 0 0 0,0-6-232 0 0,-1 6 0 0 0,7-6 0 0 0,-6 6 0 0 0,6-6 0 0 0,-6 6 64 0 0,6-6-64 0 0,0 6 0 0 0,-6-6 0 0 0,6 6 0 0 0,6 0 0 0 0,-6 0 0 0 0,6 0-224 0 0,0 0-48 0 0,-1 6-8 0 0,7-6-5439 0 0,0 0-1089 0 0</inkml:trace>
  <inkml:trace contextRef="#ctx0" brushRef="#br0" timeOffset="-1.12715E6">1921 5939 8376 0 0,'0'0'184'0'0,"0"0"40"0"0,0 0 0 0 0,0 0 16 0 0,0-6-240 0 0,0 0 0 0 0,0-6 0 0 0,0 6 0 0 0,0 0-784 0 0,0 0-208 0 0,0-6-32 0 0,6 6-16 0 0,-6-7 104 0 0,0 7 16 0 0,0 0 8 0 0,6 0 0 0 0,-6 0 1400 0 0,0 0 280 0 0,6 0 64 0 0,-6 6 0 0 0,6-6 152 0 0,-6 0 24 0 0,0 6 8 0 0,0 0 0 0 0,0 0-376 0 0,0 0-64 0 0,6 0-24 0 0,0 0 0 0 0,-6 12 248 0 0,6-6 40 0 0,-6 6 16 0 0,7 6 0 0 0,-1 1-80 0 0,-6-1-8 0 0,0 6-9 0 0,6 0 1 0 0,-6-6-184 0 0,0 6-32 0 0,0 6 0 0 0,0-6-8 0 0,0 0-104 0 0,0 0-16 0 0,-6 0-8 0 0,6 0 0 0 0,0 0-152 0 0,-6-5-24 0 0,6-7-8 0 0,0 0 0 0 0,-7 0-104 0 0,7-6-24 0 0,0 0-8 0 0,0-6-6080 0 0,0 0-1215 0 0</inkml:trace>
  <inkml:trace contextRef="#ctx0" brushRef="#br0" timeOffset="-1.12675E6">1824 6257 7344 0 0,'0'0'160'0'0,"-6"0"32"0"0,6 0 0 0 0,-6-6 24 0 0,6 6-216 0 0,0-6 0 0 0,-6 6 0 0 0,6-6 0 0 0,0 0 832 0 0,0 6 128 0 0,-6-6 32 0 0,6 6 0 0 0,0 0 40 0 0,0-6 16 0 0,0 6 0 0 0,0 0 0 0 0,0 0-225 0 0,0 0-47 0 0,0 0-8 0 0,0 0 0 0 0,0 0-400 0 0,6 0-80 0 0,-6 6-24 0 0,6 0 0 0 0,0 0-8 0 0,0 0 0 0 0,0 6 0 0 0,0-6 0 0 0,0 6-24 0 0,6 0-8 0 0,-6 0 0 0 0,6 0 0 0 0,-6 0-88 0 0,6-6-16 0 0,-6 6-8 0 0,0 0 0 0 0,1-6 176 0 0,5 0 40 0 0,-6 0 8 0 0,0-6 0 0 0,0 0-264 0 0,6 0-72 0 0,-6 0 0 0 0,6 0 0 0 0,0-6 96 0 0,0-6-24 0 0,-6 0 0 0 0,6 0 0 0 0,0 0-72 0 0,0 0 0 0 0,-6 0 0 0 0,6 0 64 0 0,-6-6-64 0 0,6 6-96 0 0,-6-6 16 0 0,0 6 8 0 0,6 0-168 0 0,-6-6-32 0 0,0 0-8 0 0,0 0-6024 0 0,-6-1-1199 0 0</inkml:trace>
  <inkml:trace contextRef="#ctx0" brushRef="#br0" timeOffset="-1.12615E6">1259 6815 15496 0 0,'0'0'440'0'0,"-6"0"95"0"0,0 0-431 0 0,6 0-104 0 0,0 0 0 0 0,0 0 0 0 0,0 0 432 0 0,-6 0 64 0 0,0 0 16 0 0,6 0 0 0 0,-6 0-56 0 0,0 0-8 0 0,0 0 0 0 0,6 6 0 0 0,-6-6-24 0 0,0 0-8 0 0,-6 6 0 0 0,-1 0 0 0 0,7 0-280 0 0,-6 6-56 0 0,0 1-16 0 0,0-1 0 0 0,6 0-64 0 0,-6 6 0 0 0,6 0 0 0 0,-6 0 64 0 0,6 6-64 0 0,0 0 0 0 0,0-6 0 0 0,6 6 0 0 0,0-6 64 0 0,0 0 64 0 0,6 0 24 0 0,0-6 0 0 0,0 0-24 0 0,6-6 0 0 0,0 6 0 0 0,6-12 0 0 0,0 6-128 0 0,0-6 0 0 0,7-6 0 0 0,-7 0 0 0 0,0 0-344 0 0,6-6-16 0 0,-6 0-8 0 0,6 0-5639 0 0,0-6-1129 0 0</inkml:trace>
  <inkml:trace contextRef="#ctx0" brushRef="#br0" timeOffset="-1.12588E6">1470 6599 19463 0 0,'-6'6'424'0'0,"0"-6"88"0"0,6 6 24 0 0,-6 1 16 0 0,0-1-440 0 0,0 6-112 0 0,6-6 0 0 0,0 6 0 0 0,0 6 136 0 0,0 0 8 0 0,0 0 0 0 0,0 6 0 0 0,-6 0-144 0 0,6 6 0 0 0,-6 0 0 0 0,6 0-72 0 0,-6 0 136 0 0,6 0 32 0 0,-6 1 8 0 0,6-1 0 0 0,-7-6-32 0 0,7 0-8 0 0,0-6 0 0 0,0-6 0 0 0,0 0-64 0 0,0-6-128 0 0,7 0 32 0 0,-1 0-5920 0 0,-6-12-1183 0 0</inkml:trace>
  <inkml:trace contextRef="#ctx0" brushRef="#br0" timeOffset="-1.1256E6">1517 6967 20031 0 0,'-6'6'568'0'0,"6"0"128"0"0,-6 0-560 0 0,6 0-136 0 0,0 0 0 0 0,6 0 0 0 0,-6-6 224 0 0,0 6 8 0 0,6-6 8 0 0,0 0 0 0 0,0 0-152 0 0,0 0-88 0 0,0-6 96 0 0,0 6-96 0 0,0 0 0 0 0,0-6 0 0 0,0 0 0 0 0,0-6 0 0 0,0 6-120 0 0,0-6 24 0 0,0 0 8 0 0,0 0 0 0 0,0 0-200 0 0,0 0-48 0 0,-6 6-8 0 0,6-6 0 0 0,-6 0-144 0 0,6 6-32 0 0,-6 0-8 0 0,-6-7 0 0 0,6 7-24 0 0,0 0-8 0 0,-6 6 0 0 0,0-6 0 0 0,0 6 177 0 0,0 0 31 0 0,0 0 0 0 0,0 0 8 0 0,0 0 216 0 0,0 6 32 0 0,0 6 16 0 0,0-5 0 0 0,0 5 232 0 0,0 6 40 0 0,0-6 16 0 0,6 6 0 0 0,-6 0 336 0 0,6 0 71 0 0,0 0 17 0 0,0 6 0 0 0,0-12-64 0 0,0 0-16 0 0,0 6 0 0 0,6-12 0 0 0,0 6-328 0 0,0-6-72 0 0,6 0-16 0 0,-6-6 0 0 0,6 0-440 0 0,0 0-88 0 0,0 0-24 0 0,0-6-4887 0 0,6 0-977 0 0</inkml:trace>
  <inkml:trace contextRef="#ctx0" brushRef="#br0" timeOffset="-1.12521E6">1776 6858 14424 0 0,'0'0'320'0'0,"0"0"64"0"0,0 0 8 0 0,-6 0 16 0 0,6 7-328 0 0,0-7-80 0 0,-6 6 0 0 0,6-6 0 0 0,0 12 503 0 0,-6-6 81 0 0,0 0 24 0 0,6 6 0 0 0,-6 0-352 0 0,0 0-64 0 0,6 0-8 0 0,-6 6-8 0 0,0-6-80 0 0,6 6-24 0 0,-6-6 0 0 0,6 0 0 0 0,0 0 16 0 0,0-6 0 0 0,0 0 0 0 0,0 0 0 0 0,0 0-88 0 0,0-6 64 0 0,6 0-64 0 0,-6 0 64 0 0,6-6-168 0 0,0 0-40 0 0,-6-6-8 0 0,6 6 0 0 0,0-6-136 0 0,-6 0-32 0 0,6-6-8 0 0,0 6 0 0 0,-6-6-152 0 0,6 6-32 0 0,-6 0-8 0 0,6 0 1 0 0,-6 0 167 0 0,0 6 40 0 0,0-6 8 0 0,0 6 0 0 0,0 0 232 0 0,6 6 72 0 0,-6 0 0 0 0,0 0 0 0 0,0 0 256 0 0,0 6 96 0 0,6 0 32 0 0,-6 6 0 0 0,0 0 127 0 0,6 0 25 0 0,-6 6 8 0 0,0-6 0 0 0,6 6-136 0 0,0-6-24 0 0,-6 6-8 0 0,6-6 0 0 0,-6 0-184 0 0,6 0-32 0 0,0 0 0 0 0,-6-6-8 0 0,6 0-152 0 0,0-6-72 0 0,0 6 8 0 0,0-6 0 0 0,0-6-368 0 0,0 0-72 0 0,0 6-8 0 0,0-12-8 0 0,-6 6-536 0 0,6 0-95 0 0,0 0-33 0 0,-6-6-2944 0 0,6 6-584 0 0</inkml:trace>
  <inkml:trace contextRef="#ctx0" brushRef="#br0" timeOffset="-1.12492E6">1908 6913 10592 0 0,'0'-6'232'0'0,"0"6"56"0"0,0 0 0 0 0,0-6 8 0 0,6 6-232 0 0,-6 0-64 0 0,0 0 0 0 0,0 0 0 0 0,0 0 936 0 0,0 0 184 0 0,0 6 32 0 0,0-6 0 0 0,6 6-329 0 0,-6 0-71 0 0,6 0-16 0 0,-6 6 0 0 0,0-6-344 0 0,6 6-72 0 0,-6 0-8 0 0,0 0-8 0 0,0-6-48 0 0,0 6 0 0 0,0-6-8 0 0,0 0 0 0 0,0 0-48 0 0,0 0-8 0 0,0-6 0 0 0,0 0 0 0 0,0 0-192 0 0,0 0 0 0 0,6-6 0 0 0,-6 0 0 0 0,0-6-320 0 0,6 0-64 0 0,-6 0 0 0 0,6-6-8 0 0,-6 6-288 0 0,6-6-56 0 0,-6 0-16 0 0,6 6 0 0 0,0 0-40 0 0,-6 0-7 0 0,6-1-1 0 0,0 7 0 0 0,-6 0 400 0 0,6 6 80 0 0,0-6 8 0 0,0 12 8 0 0,0 0 840 0 0,-6 0 168 0 0,6 7 32 0 0,-6-1 0 0 0,6 6 247 0 0,0 0 41 0 0,-6-6 16 0 0,0 12 0 0 0,6-12-336 0 0,0 6-72 0 0,-6 0-16 0 0,6-6 0 0 0,-6 0-232 0 0,6-6-40 0 0,-6 6-16 0 0,0-6 0 0 0,6 0-328 0 0,-6-6 0 0 0,0 0-104 0 0,0 0-6312 0 0,0 0-1263 0 0</inkml:trace>
  <inkml:trace contextRef="#ctx0" brushRef="#br0" timeOffset="-1.12377E6">892 6575 13104 0 0,'0'0'288'0'0,"0"0"56"0"0,-6 6 8 0 0,-6 0 24 0 0,6-6-304 0 0,0 6-72 0 0,-6 1 0 0 0,12 5 0 0 0,-6-6 352 0 0,0 6 48 0 0,0 6 16 0 0,6 6 0 0 0,0-6-208 0 0,-6 6-41 0 0,6 6-7 0 0,0 6 0 0 0,0 0 104 0 0,0 0 24 0 0,0 6 0 0 0,6 0 0 0 0,0 0-208 0 0,0 1-80 0 0,0-1 64 0 0,-6 0-64 0 0,0 0 144 0 0,6-6-16 0 0,0 6 0 0 0,0-12 0 0 0,-6 0-48 0 0,0 0-16 0 0,6-6 0 0 0,-6 1 0 0 0,0-1 0 0 0,6-6 0 0 0,-6-6 0 0 0,6 0 0 0 0,-6 0-64 0 0,6 0 0 0 0,0-6 0 0 0,0 0-88 0 0,6-6-120 0 0,-6 0-24 0 0,6 0-8 0 0,-6-6 0 0 0,6 0 48 0 0,7-6 0 0 0,-7 6 8 0 0,0 0 0 0 0,0-6 120 0 0,6 6 64 0 0,0 0-80 0 0,0-6 80 0 0,6 12 0 0 0,0-6 0 0 0,0 0 0 0 0,6 6 0 0 0,0 0 160 0 0,6 0 24 0 0,-6 0 8 0 0,12 0 0 0 0,-6-6-16 0 0,6 0 0 0 0,0 6 0 0 0,1-6 0 0 0,-1-1 128 0 0,0 1 24 0 0,6 0 8 0 0,-6-6 0 0 0,0 0-168 0 0,6 6-32 0 0,-6-6-8 0 0,0 0 0 0 0,0 0-32 0 0,0 6-16 0 0,-5-6 0 0 0,-1 0 0 0 0,0 6 0 0 0,-6 0 0 0 0,0 6 0 0 0,0-6 0 0 0,0 6 112 0 0,0 0 16 0 0,-6 0 8 0 0,0 6 0 0 0,0-6 0 0 0,0 6 0 0 0,-6 0 0 0 0,6-6 0 0 0,-6 6-40 0 0,0 0-8 0 0,-6 0 0 0 0,6 0 0 0 0,0-6-24 0 0,-5 6-8 0 0,5 0 0 0 0,-6-6 0 0 0,0 0-136 0 0,0 6 0 0 0,0-6 0 0 0,0 0 0 0 0,-6 0 0 0 0,6 0 0 0 0,-6 0 0 0 0,0-6 0 0 0,0 6 80 0 0,0 0-16 0 0,0-6 0 0 0,0 6 0 0 0,-6-6-64 0 0,6 6 0 0 0,0-6 0 0 0,-6 0-88 0 0,0 6 88 0 0,6-6 0 0 0,-6 0 0 0 0,0 0 0 0 0,0 0 0 0 0,0 0 64 0 0,0 0-64 0 0,0-6 0 0 0,0 6 64 0 0,0-6-64 0 0,0 0 64 0 0,-6 0-64 0 0,6-6 0 0 0,0 0 0 0 0,0 6 0 0 0,0-6 0 0 0,0 0 0 0 0,-6-6 0 0 0,6 6 0 0 0,0-6 0 0 0,0-6 0 0 0,0-1-120 0 0,-6 1 24 0 0,6 6 0 0 0,0-6-128 0 0,0 0-32 0 0,0 6 0 0 0,0-6 0 0 0,-6 0 184 0 0,6 6 72 0 0,0 0-64 0 0,0 6 64 0 0,0-6-64 0 0,0 12 64 0 0,0-6-64 0 0,0 0 64 0 0,-6 6 0 0 0,6 0 0 0 0,0 5 0 0 0,-6 1 0 0 0,6 0 0 0 0,-6 0 0 0 0,6 0 0 0 0,-6 0 0 0 0,6 6 0 0 0,-6-6 64 0 0,0 0 0 0 0,0 6 0 0 0,0-6-64 0 0,-6 6 0 0 0,0 0 0 0 0,6-6 0 0 0,-6 6 80 0 0,0-6 8 0 0,0 6 0 0 0,0-6 0 0 0,-7 6-88 0 0,7-6-128 0 0,-6 6 32 0 0,6 0 8 0 0,-6-6 88 0 0,0 0 0 0 0,0 6 0 0 0,0 0 0 0 0,-6-6 0 0 0,-6 0-96 0 0,6 6 96 0 0,-6-6-96 0 0,6 6-8 0 0,-12 0-8 0 0,6 0 0 0 0,-6 0 0 0 0,0 0-168 0 0,-6 6-32 0 0,6-6-8 0 0,-7 6 0 0 0,7 0 192 0 0,-6-6 40 0 0,6 6 8 0 0,-6 0 0 0 0,6 6 176 0 0,-6-6 32 0 0,6 0 0 0 0,-6 0 8 0 0,6 0 80 0 0,0 0 8 0 0,-6 0 8 0 0,5 0 0 0 0,1-6-24 0 0,0 6-8 0 0,0 0 0 0 0,0 0 0 0 0,0 1 40 0 0,-6-7 8 0 0,12 6 0 0 0,-6-6 0 0 0,6 6-248 0 0,0-6 0 0 0,0 0 0 0 0,6 0 0 0 0,0 0-128 0 0,-1 6-64 0 0,7-6-24 0 0,-6 0 0 0 0,6 0-16 0 0,6 0-8 0 0,0-6 0 0 0,6 6-5832 0 0,6 0-1159 0 0</inkml:trace>
  <inkml:trace contextRef="#ctx0" brushRef="#br0" timeOffset="-1.1227E6">1933 7417 14864 0 0,'0'0'416'0'0,"-6"6"104"0"0,6-6-416 0 0,0 0-104 0 0,0 0 0 0 0,-6 0 0 0 0,6 0 464 0 0,0 0 71 0 0,0 0 9 0 0,0 0 8 0 0,0 0-136 0 0,0 0-24 0 0,0 0-8 0 0,0 0 0 0 0,0 0-184 0 0,0-6-40 0 0,0 6 0 0 0,0 0-8 0 0,0 0-40 0 0,0 0-8 0 0,0 0 0 0 0,0 0 0 0 0,0 0-32 0 0,0 0-8 0 0,0 6 0 0 0,0 0 0 0 0,0 6 16 0 0,0 0 0 0 0,-6 0 0 0 0,6 6 0 0 0,-6 0-80 0 0,6 0 0 0 0,-6 6 0 0 0,6-12 0 0 0,-6 6-224 0 0,6 1-56 0 0,-7-7-8 0 0,7-6-7935 0 0</inkml:trace>
  <inkml:trace contextRef="#ctx0" brushRef="#br0" timeOffset="-1.12236E6">1939 7297 16559 0 0,'0'0'360'0'0,"0"0"80"0"0,0 0 8 0 0,0 0 24 0 0,0 0-376 0 0,0 6-96 0 0,0-6 0 0 0,6 6 0 0 0,-6 0 216 0 0,6 0 24 0 0,-6 1 8 0 0,6 5 0 0 0,-6-6-64 0 0,6 6-16 0 0,-6 6 0 0 0,7 0 0 0 0,-7 0-32 0 0,0 0-8 0 0,6 6 0 0 0,-6 0 0 0 0,0 0 16 0 0,0 6 0 0 0,-6-6 0 0 0,6 0 0 0 0,-7 0-144 0 0,7 7 0 0 0,-6-13 64 0 0,0 6-64 0 0,6-6-96 0 0,-6-6-56 0 0,6-6-8 0 0</inkml:trace>
  <inkml:trace contextRef="#ctx0" brushRef="#br0" timeOffset="-1.12178E6">1776 7664 8688 0 0,'0'0'248'0'0,"0"0"48"0"0,0 0-232 0 0,0 0-64 0 0,0 0 0 0 0,0 0 0 0 0,0 0 672 0 0,-6 6 128 0 0,12 0 32 0 0,-6 0 0 0 0,0 0-128 0 0,6 6-32 0 0,0-6 0 0 0,-6 12 0 0 0,6-6-200 0 0,6 6-48 0 0,-6 0-9 0 0,6 0 1 0 0,-6 0-128 0 0,6-5-24 0 0,0 11-8 0 0,7-12 0 0 0,-7 0-128 0 0,0 0-24 0 0,-6 0-8 0 0,6 0 0 0 0,0 0 0 0 0,-6-6 0 0 0,0 0 0 0 0,0 0 0 0 0,6-6 104 0 0,-6 6 24 0 0,0-6 0 0 0,0-6 0 0 0,6 0 88 0 0,-6 0 16 0 0,0 0 8 0 0,6-6 0 0 0,-6 0-48 0 0,6 0-16 0 0,-6 0 0 0 0,6 0 0 0 0,0-6-168 0 0,-6 0-32 0 0,6-7-8 0 0,-6 7 0 0 0,6 0-64 0 0,-6-6 0 0 0,6 0 0 0 0,-6 6 0 0 0,6 0 0 0 0,0 0-112 0 0,-6 0 16 0 0,7 0-5823 0 0,-1 0-1153 0 0</inkml:trace>
  <inkml:trace contextRef="#ctx0" brushRef="#br0" timeOffset="-1.11112E6">2480 9041 19495 0 0,'-6'18'552'0'0,"6"-12"120"0"0,-6 0-536 0 0,6 6-136 0 0,0-6 0 0 0,0 0 0 0 0,0 6 0 0 0,6-6 80 0 0,-6 0-80 0 0,0 0-5559 0 0,6 0-1153 0 0</inkml:trace>
  <inkml:trace contextRef="#ctx0" brushRef="#br0" timeOffset="-1.11094E6">2588 6943 18143 0 0,'-6'6'400'0'0,"6"-6"80"0"0,-6 0 24 0 0,6 6 0 0 0,0-6-408 0 0,0 0-96 0 0,0 0 0 0 0,0 0 0 0 0,0 0 104 0 0,6 0 0 0 0,0 0 0 0 0,6 0 0 0 0,0-6-104 0 0,1 6 0 0 0,5-6 0 0 0,-6 0 0 0 0,6 0 0 0 0,6 0 0 0 0,-6 0 0 0 0,0 0 0 0 0,0 0-80 0 0,0 0 80 0 0,0 0-64 0 0,-6 0 64 0 0,6 0-288 0 0,-6 0-24 0 0,-6 0 0 0 0,6 6 0 0 0,-6-6-272 0 0,0-1-56 0 0,0 7-16 0 0</inkml:trace>
  <inkml:trace contextRef="#ctx0" brushRef="#br0" timeOffset="-1.09E6">910 8349 13560 0 0,'-6'0'296'0'0,"0"0"64"0"0,6 0 16 0 0,0 0 8 0 0,-6 0-312 0 0,0 0-72 0 0,0 6 0 0 0,6-6 0 0 0,0 6 176 0 0,-6-6 16 0 0,6 12 8 0 0,0-6 0 0 0,-6 6-48 0 0,6 6-16 0 0,0-5 0 0 0,0 5 0 0 0,0 6 55 0 0,0 0 17 0 0,0 0 0 0 0,0 0 0 0 0,0 0-16 0 0,0 6 0 0 0,0-6 0 0 0,-6 6 0 0 0,0-6 40 0 0,0 0 8 0 0,6 6 0 0 0,-6-6 0 0 0,6-6 48 0 0,-6 7 0 0 0,6-13 8 0 0,6 6 0 0 0,-6-12-40 0 0,6 6 0 0 0,0-6-8 0 0,0 0 0 0 0,0-6-152 0 0,6 6-32 0 0,-6-6-64 0 0,6 0 96 0 0,0-6-96 0 0,0 0-104 0 0,6 6 16 0 0,-5-6 8 0 0,-1 0 80 0 0,6 0 0 0 0,-6 0 0 0 0,0 6-64 0 0,6-6 64 0 0,-6 0 0 0 0,6 6 0 0 0,0-6 0 0 0,-6 6 72 0 0,6 0 32 0 0,0 0 8 0 0,0 0 0 0 0,0 0-112 0 0,0 0-128 0 0,0 0 24 0 0,0 6 8 0 0,-6-6 96 0 0,6 0 0 0 0,6 0 0 0 0,-6 0 0 0 0,0 0 200 0 0,6 0 40 0 0,0 0 8 0 0,1 0 0 0 0,-1-6-248 0 0,6 6 64 0 0,-6 0-64 0 0,0-6 0 0 0,6 0 72 0 0,0 6-8 0 0,0 0 0 0 0,0-7 0 0 0,-6 7-64 0 0,6 0-96 0 0,0-6 16 0 0,0 6 8 0 0,-6 0 72 0 0,6 0 88 0 0,1 0-24 0 0,-1 0 0 0 0,0 0 8 0 0,0 0 0 0 0,0-6 0 0 0,0 6 0 0 0,-6 0-8 0 0,6-6 0 0 0,0 6 0 0 0,0-6 0 0 0,0 0-64 0 0,0 6 0 0 0,6-6 0 0 0,-6 6 64 0 0,-6-6-64 0 0,7 6 0 0 0,-1-6 0 0 0,0 0 64 0 0,0 0-64 0 0,0 6 0 0 0,0-6 0 0 0,-6 6 0 0 0,6-6 0 0 0,-6 6 0 0 0,0-6 0 0 0,-6 6 64 0 0,6-6-64 0 0,-6 6 0 0 0,0-6 0 0 0,0 6 64 0 0,0-6-64 0 0,-6 6 64 0 0,0-6-64 0 0,1 6 64 0 0,-1 0-64 0 0,0-6 0 0 0,-6 6 0 0 0,6 0-88 0 0,-6-6 168 0 0,0 6 32 0 0,0 0 8 0 0,0 0 0 0 0,0-6-32 0 0,-6 6-8 0 0,6-6 0 0 0,0 6 0 0 0,-6-6 32 0 0,6 0 8 0 0,-6 6 0 0 0,0-6 0 0 0,6 0-120 0 0,-6 0 72 0 0,0-6-72 0 0,0 6 64 0 0,0-6 0 0 0,0 0 0 0 0,0 0 0 0 0,0-6 0 0 0,0 0-64 0 0,0 0 0 0 0,-6 0 0 0 0,6-6 0 0 0,0 6 0 0 0,0-6 0 0 0,0-1-88 0 0,-6 1 88 0 0,6 0 0 0 0,-6 0-64 0 0,6 0 64 0 0,-6-6 0 0 0,6 0-88 0 0,-6 6 88 0 0,6 0-104 0 0,-6 0 40 0 0,6 0 64 0 0,-6 0 0 0 0,6 6 0 0 0,-6 0 0 0 0,0 6 0 0 0,6-6-64 0 0,-6 6 0 0 0,0-1 0 0 0,6 7 64 0 0,-6 0 0 0 0,0-6 0 0 0,6 12-64 0 0,-6-6 64 0 0,0 0 0 0 0,0 6 0 0 0,6 0 0 0 0,-6 0 0 0 0,-1 0 0 0 0,1 0 0 0 0,0 0 0 0 0,0 0 0 0 0,0 6 0 0 0,-6-6 0 0 0,6 6 0 0 0,0-6 0 0 0,0 6 0 0 0,-6-6 0 0 0,6 6 0 0 0,-6-6 0 0 0,6 6 0 0 0,-6 0 0 0 0,0-6 0 0 0,0 7-208 0 0,0-7-24 0 0,0 6-8 0 0,-6 0 0 0 0,0 0 240 0 0,0-6 0 0 0,-6 6-64 0 0,6 0 64 0 0,-6 0-80 0 0,0 0 8 0 0,0 0 0 0 0,0 0 0 0 0,0 0-8 0 0,0 0 0 0 0,0 0 0 0 0,-7 0 0 0 0,7 0 80 0 0,0 0 88 0 0,0 0-24 0 0,-6 0 0 0 0,6 0 0 0 0,0 0 0 0 0,0 0 0 0 0,-6-6 0 0 0,6 6-64 0 0,-6 0 64 0 0,6-6-64 0 0,-6 0 64 0 0,6 0-64 0 0,-6 6 0 0 0,6-6 0 0 0,-7 6 0 0 0,1-6 0 0 0,0 0-88 0 0,0 0 24 0 0,-6 6 0 0 0,6 0-32 0 0,0 0 0 0 0,-6-6 0 0 0,0 6 0 0 0,0 6 96 0 0,0 0-104 0 0,6-6 40 0 0,-6 0 64 0 0,5 6 0 0 0,1-6 128 0 0,6 0 0 0 0,-6-6-8 0 0,6 6 184 0 0,0-6 40 0 0,0 6 8 0 0,0-6 0 0 0,0 0-352 0 0,6 0-88 0 0,-6 0-8 0 0,6 0 0 0 0,-6 0 160 0 0,6-6 24 0 0,0 0 8 0 0,0 6 0 0 0,6-6-96 0 0,-6 6-136 0 0,0-6 32 0 0,-1 6 8 0 0,7-6 96 0 0,0 6 0 0 0,0-6 0 0 0,0 6 0 0 0,0 0-64 0 0,6 0 64 0 0,-6-6-104 0 0,12 6 40 0 0,-6 0-1008 0 0,0-6-200 0 0,6 6-40 0 0,0-6 0 0 0</inkml:trace>
  <inkml:trace contextRef="#ctx0" brushRef="#br0" timeOffset="-1.08917E6">1086 8487 9728 0 0,'0'0'216'0'0,"0"0"40"0"0,0 0 16 0 0,0 0 0 0 0,0 0-272 0 0,0 0 0 0 0,0 0 0 0 0,0-6 0 0 0,0 0 256 0 0,0 6-8 0 0,0 0 0 0 0,-6 0 0 0 0,0-6 8 0 0,6 6 8 0 0,0-6 0 0 0,-6 6 0 0 0,6 0 280 0 0,0 0 48 0 0,0 0 16 0 0,-6 0 0 0 0,-1 0-176 0 0,1 0-32 0 0,0 0-8 0 0,6 0-1 0 0,-6 6-159 0 0,6-6-32 0 0,0 0-8 0 0,-6 6 0 0 0,6-6-112 0 0,0 0-80 0 0,-6 6 96 0 0,6 0-96 0 0,0 0 144 0 0,-6 0-24 0 0,6 0-8 0 0,0 0 0 0 0,0 0-112 0 0,6 0 0 0 0,-6 0 0 0 0,0-6 0 0 0,6 7 0 0 0,-6-1 72 0 0,6 0-72 0 0,0-6 64 0 0,-6 0-64 0 0,6 6 0 0 0,0 0 0 0 0,1-6 0 0 0,-7 0 0 0 0,6 6 64 0 0,0-6-64 0 0,-6 6 64 0 0,6-6-64 0 0,-6 0 64 0 0,6 0-64 0 0,-6 6 64 0 0,0 0-64 0 0,0-6 0 0 0,0 6 0 0 0,6 0 0 0 0,-12 0 0 0 0,6 0 64 0 0,0 0-64 0 0,0 0 64 0 0,-6 6-64 0 0,0-6 0 0 0,6 0 72 0 0,0 6-72 0 0,-6-6 0 0 0,0 0 0 0 0,6 6 0 0 0,-7-6 0 0 0,1 0 0 0 0,6-6 88 0 0,-6 6-8 0 0,6 0 0 0 0,0 0-152 0 0,0-6-32 0 0,-6 0-8 0 0,0 0 0 0 0,6 0-272 0 0,0 6-48 0 0,0-6-16 0 0,0 0-4255 0 0,0 0-849 0 0</inkml:trace>
  <inkml:trace contextRef="#ctx0" brushRef="#br0" timeOffset="-1.08875E6">1152 8650 12008 0 0,'0'0'256'0'0,"0"0"64"0"0,0 0 0 0 0,0 0 32 0 0,0 0-288 0 0,0 0-64 0 0,0 0 0 0 0,0 0 0 0 0,0 0 144 0 0,0 0 16 0 0,0 0 0 0 0,0 0 0 0 0,0 0-64 0 0,0 0-16 0 0,6-6 0 0 0,-6 6 0 0 0,6 0 40 0 0,-6-6 8 0 0,6 6 0 0 0,-6-6 0 0 0,6 0-32 0 0,0 6 0 0 0,-6-6 0 0 0,0 0 0 0 0,6 6-96 0 0,-6-6 64 0 0,6 0-64 0 0,-6 0 0 0 0,0 6 184 0 0,0-6-16 0 0,0 0 0 0 0,0 6 0 0 0,0 0-168 0 0,0-6 0 0 0,0 0 0 0 0,-6 6 0 0 0,6 0-64 0 0,-6-6-56 0 0,6 6-8 0 0,-6-6 0 0 0,0 6 0 0 0,0 0 0 0 0,6 0 0 0 0,-6 0 0 0 0,0 6 48 0 0,-1-6 8 0 0,1 6 0 0 0,6-6 0 0 0,-6 12 72 0 0,6-12 0 0 0,0 12-72 0 0,0-6 72 0 0,0 6 0 0 0,0-6 0 0 0,6 6 0 0 0,-6 0 0 0 0,6 0 0 0 0,-6-6 0 0 0,7 6 0 0 0,-1-6 0 0 0,-6 0 0 0 0,6 0 0 0 0,0-6 0 0 0,0 6 0 0 0,0-6 0 0 0,0 0-112 0 0,0-6 16 0 0,0 6-3760 0 0,0-6-752 0 0</inkml:trace>
  <inkml:trace contextRef="#ctx0" brushRef="#br0" timeOffset="-1.08844E6">1259 8572 13552 0 0,'0'0'384'0'0,"0"6"88"0"0,0 0-376 0 0,0-6-96 0 0,0 6 0 0 0,0 0 0 0 0,0 0 280 0 0,0 0 40 0 0,0-6 0 0 0,0 6 8 0 0,0 0-136 0 0,0 1-24 0 0,0-1-8 0 0,0 0-1 0 0,0 0-23 0 0,0-6-8 0 0,0 6 0 0 0,0 0 0 0 0,-6-6 184 0 0,6 0 32 0 0,0 0 8 0 0,0 0 0 0 0,0 0-256 0 0,0 0-96 0 0,0 0 64 0 0,0 0-64 0 0,6 0-272 0 0,-6 0-96 0 0,6-6-16 0 0,-6 0-8 0 0,6 6 40 0 0,-6-6 1 0 0,6 0 7 0 0,-6 0 0 0 0,0-1 16 0 0,6 1 0 0 0,-6 0 0 0 0,6 6 0 0 0,0-6 216 0 0,-6 6 48 0 0,7-6 64 0 0,-7 6-104 0 0,0 0 104 0 0,0 0 0 0 0,0 0 0 0 0,0 0-72 0 0,6 6 264 0 0,-6-6 64 0 0,6 6 0 0 0,-6-6 8 0 0,0 6 24 0 0,0 0 0 0 0,0-6 0 0 0,0 7 0 0 0,0-1 55 0 0,6 0 9 0 0,-6-6 8 0 0,0 6 0 0 0,0 0-208 0 0,0-6-48 0 0,6 0-8 0 0,-6 0 0 0 0,0 0-168 0 0,0 0-40 0 0,6 0-8 0 0,-6 0-4615 0 0,0 0-921 0 0</inkml:trace>
  <inkml:trace contextRef="#ctx0" brushRef="#br0" timeOffset="-1.08817E6">1416 8433 14280 0 0,'-6'0'312'0'0,"6"0"64"0"0,-7 0 8 0 0,7 0 32 0 0,0 0-336 0 0,0 0-80 0 0,0 0 0 0 0,0 0 0 0 0,0 0-64 0 0,0 0-32 0 0,0 6-8 0 0,0 0 0 0 0,0 0-16 0 0,7 0 0 0 0,-7 6 0 0 0,0-6 0 0 0,0 12 216 0 0,6-6 48 0 0,-6 0 8 0 0,0 7 0 0 0,0-7 80 0 0,6 0 24 0 0,-6 0 0 0 0,0 0-1 0 0,0 0-103 0 0,0 0-24 0 0,0 0 0 0 0,0-6 0 0 0,0 0-128 0 0,0 6 0 0 0,6-6-64 0 0,-6 0 64 0 0,0-6-384 0 0,0 6-31 0 0,6 0-9 0 0</inkml:trace>
  <inkml:trace contextRef="#ctx0" brushRef="#br0" timeOffset="-1.08723E6">1355 8584 14600 0 0,'0'0'320'0'0,"0"0"64"0"0,0 0 8 0 0,0 0 24 0 0,6 0-328 0 0,-6 0-88 0 0,0 0 0 0 0,6 0 0 0 0,0 0 120 0 0,0 0 7 0 0,0-6 1 0 0,0 0 0 0 0,6 6-128 0 0,-6-6 0 0 0,0 0-72 0 0,6 0 72 0 0,-5 0-383 0 0,5 0-25 0 0,-6 0-8 0 0,0 0 0 0 0,0 6-224 0 0,0-6-40 0 0,0-1-16 0 0,0 7-4576 0 0</inkml:trace>
  <inkml:trace contextRef="#ctx0" brushRef="#br0" timeOffset="-1.087E6">1531 8517 12928 0 0,'0'0'288'0'0,"0"0"56"0"0,0 7 8 0 0,-6-7 8 0 0,6 6-288 0 0,0 0-72 0 0,0 0 0 0 0,-7 0 0 0 0,7-6 200 0 0,0 6 24 0 0,0 0 8 0 0,0 0 0 0 0,-6 0-72 0 0,6-6-8 0 0,0 0-8 0 0,0 6 0 0 0,0-6-24 0 0,0 0-8 0 0,0 0 0 0 0,0 0 0 0 0,0 0-232 0 0,0 0-40 0 0,0 0-16 0 0,0 0-4072 0 0,0 0-808 0 0</inkml:trace>
  <inkml:trace contextRef="#ctx0" brushRef="#br0" timeOffset="-1.08685E6">1494 8409 7512 0 0,'0'0'160'0'0,"0"0"40"0"0,0 0 8 0 0,0 0 8 0 0</inkml:trace>
  <inkml:trace contextRef="#ctx0" brushRef="#br0" timeOffset="-1.08625E6">1572 8505 8840 0 0,'0'0'192'0'0,"0"0"32"0"0,0 0 16 0 0,0 0 16 0 0,0 0-256 0 0,0 0 0 0 0,0 0 0 0 0,0 0 0 0 0,0 0 104 0 0,0 0-32 0 0,0 0-8 0 0,0 0 0 0 0,0 6 384 0 0,0-6 80 0 0,0 6 16 0 0,0-6 0 0 0,0 0 296 0 0,0 6 64 0 0,0 0 16 0 0,0-6 0 0 0,0 7-400 0 0,6-1-73 0 0,-6 0-23 0 0,0-6 0 0 0,0 6-264 0 0,0 0-48 0 0,0-6-16 0 0,0 0 0 0 0,0 6-96 0 0,6 0 72 0 0,-6-6-72 0 0,0 6 64 0 0,0 0 0 0 0,-6-6 0 0 0,6 0 0 0 0,0 6 0 0 0,0-6 0 0 0,6 6 0 0 0,-6-6 0 0 0,0 0 0 0 0,0 0-64 0 0,0 0-88 0 0,0 0 24 0 0,0 0 0 0 0,6 0-56 0 0,-6 0-8 0 0,0 0 0 0 0,0-6 0 0 0,6 6-48 0 0,-6-6-16 0 0,6 0 0 0 0,-6 0 0 0 0,6 0 32 0 0,-6 0 0 0 0,6 0 0 0 0,-6 0 0 0 0,6 0 96 0 0,0 0 64 0 0,-6-1-79 0 0,6 1 79 0 0,-6 0 0 0 0,0 6 0 0 0,6-6 0 0 0,-6 0 0 0 0,6 0 0 0 0,-6 6-72 0 0,0 0 72 0 0,6 0 0 0 0,-6-6 0 0 0,0 6 0 0 0,0 6 0 0 0,6 0 0 0 0,0 0 0 0 0,-6 6 88 0 0,0-6-9 0 0,0 7 1 0 0,6-7-80 0 0,-6 6 80 0 0,0 0-80 0 0,0-6 80 0 0,7 0 24 0 0,-7 6 8 0 0,0-6 0 0 0,0 0 0 0 0,0 0 24 0 0,0-6 8 0 0,6 6 0 0 0,-6-6 0 0 0,0 0-144 0 0,0 0 0 0 0,6-6-88 0 0,-6 6 88 0 0,6-6-296 0 0,0 0-8 0 0,-6 0 0 0 0,6 0 0 0 0,-6 0-95 0 0,6-6-17 0 0,-6 6-8 0 0,6 0 0 0 0,-6-6 120 0 0,6 6 24 0 0,-6 0 8 0 0,6-1 0 0 0,-6 1 200 0 0,6 6 72 0 0,-6-6 0 0 0,0 6-72 0 0,0 0 176 0 0,0 0 40 0 0,6 0 8 0 0,-6 0 0 0 0,0 6 152 0 0,0 0 32 0 0,6 1 8 0 0,-6-7 0 0 0,6 12 24 0 0,-6-12 8 0 0,0 12-1 0 0,0-12 1 0 0,0 12-16 0 0,0-12 0 0 0,0 6 0 0 0,0 0 0 0 0,0-6-144 0 0,0 0-32 0 0,0 0-8 0 0,6 0 0 0 0,-6 0-288 0 0,6 0-56 0 0,-6 0-16 0 0,0 0-4799 0 0,6-6-961 0 0</inkml:trace>
  <inkml:trace contextRef="#ctx0" brushRef="#br0" timeOffset="-1.0859E6">1818 8517 16208 0 0,'0'0'351'0'0,"0"6"81"0"0,-6 0 16 0 0,6-6 8 0 0,0 0-360 0 0,0 7-96 0 0,0-7 0 0 0,6 6 0 0 0,-6-6 128 0 0,0 0 16 0 0,0 0 0 0 0,6 0 0 0 0,-6 0-144 0 0,6 0 0 0 0,-6-6-88 0 0,7 6 88 0 0,-1-7-128 0 0,-6 1 24 0 0,6 0 8 0 0,-6 0 0 0 0,6 0 96 0 0,-6 0-88 0 0,0 0 88 0 0,6 6-80 0 0,-6-6 80 0 0,0 0-80 0 0,6 0 80 0 0,-6 0-80 0 0,0 0-40 0 0,0 6-8 0 0,0-6 0 0 0,0 0 0 0 0,-6 6 128 0 0,6-6-88 0 0,0 6 88 0 0,0 0-80 0 0,0 0 80 0 0,0 0 0 0 0,0 0 0 0 0,-6 6 0 0 0,0-6 0 0 0,6 6 112 0 0,-6 0-24 0 0,6 0-8 0 0,0 0 64 0 0,-6 6 16 0 0,6 0 0 0 0,0 0 0 0 0,0 0-48 0 0,0-6-8 0 0,0 7 0 0 0,0-1 0 0 0,6-6-104 0 0,-6 6 72 0 0,0-6-72 0 0,6 0 64 0 0,-6-6-224 0 0,6 0-56 0 0,0 0-8 0 0,-6 0 0 0 0,12 0-544 0 0,-12 0-119 0 0,6-6-17 0 0,0 0-5240 0 0</inkml:trace>
  <inkml:trace contextRef="#ctx0" brushRef="#br0" timeOffset="-1.08563E6">1945 8487 11280 0 0,'0'0'320'0'0,"0"0"72"0"0,0 6-312 0 0,0-6-80 0 0,0 0 0 0 0,6 0 0 0 0,-6 6 832 0 0,0 0 160 0 0,0 0 24 0 0,6 0 8 0 0,-6 0-385 0 0,0 7-63 0 0,0-7-24 0 0,0 0 0 0 0,0-6-192 0 0,0 6-40 0 0,0 0 0 0 0,0-6-8 0 0,0 0-136 0 0,0 6-24 0 0,0-6-8 0 0,0 0 0 0 0,0 0-144 0 0,0 0 0 0 0,0-6-64 0 0,0 6 64 0 0,6-6-328 0 0,-6 0-24 0 0,6 0 0 0 0,-6 0 0 0 0,0-1 80 0 0,6 1 16 0 0,-6 0 0 0 0,0 0 0 0 0,6 6 96 0 0,-6 0 32 0 0,0 0 0 0 0,6-6 0 0 0,-6 6 128 0 0,6 6 0 0 0,-6-6 0 0 0,0 6 0 0 0,0 6 96 0 0,6-5 56 0 0,0 5 8 0 0,-6-6 0 0 0,0 0-56 0 0,6 6-8 0 0,0-6 0 0 0,-6 0 0 0 0,6 6-24 0 0,0-6-8 0 0,-6 0 0 0 0,6-6 0 0 0,0 0-64 0 0,0 0-136 0 0,-6 0 32 0 0,6-6 8 0 0,0 0-440 0 0,0 0-80 0 0,0 0-23 0 0,0-6-5921 0 0</inkml:trace>
  <inkml:trace contextRef="#ctx0" brushRef="#br0" timeOffset="-1.08542E6">2119 8355 12528 0 0,'0'0'272'0'0,"0"0"56"0"0,0 0 16 0 0,0 0 8 0 0,0 0-280 0 0,0 0-72 0 0,0 0 0 0 0,0 0 0 0 0,0 0 376 0 0,0 0 56 0 0,0 6 16 0 0,0 0 0 0 0,0 0-128 0 0,0 6-32 0 0,0 0-1 0 0,7 6 1 0 0,-7-6 0 0 0,0 6-8 0 0,0 0 0 0 0,6-6 0 0 0,0 6-128 0 0,-6 0-24 0 0,0-6-8 0 0,6 1 0 0 0,-6-1-120 0 0,6-6 0 0 0,-6 0-96 0 0,0 0 96 0 0,6 0-512 0 0,-6-6-56 0 0,0 0-8 0 0,0 0 1 0 0</inkml:trace>
  <inkml:trace contextRef="#ctx0" brushRef="#br0" timeOffset="-1.08525E6">2035 8494 18975 0 0,'0'0'416'0'0,"0"0"96"0"0,6 0 8 0 0,0-6 8 0 0,-6 6-424 0 0,12-6-104 0 0,-6 0 0 0 0,6 6 0 0 0,-6-12 304 0 0,12 12 40 0 0,-6-12 8 0 0,0 6 0 0 0,6 0-288 0 0,1 0-64 0 0,-7-1 0 0 0,6 1 0 0 0,0-6-328 0 0,-6 6-88 0 0,6 0-8 0 0,-6 0-5311 0 0,6 0-1065 0 0</inkml:trace>
  <inkml:trace contextRef="#ctx0" brushRef="#br0" timeOffset="-1.08428E6">1776 8854 9584 0 0,'0'0'272'0'0,"0"0"56"0"0,0-6-264 0 0,-6 6-64 0 0,6 0 0 0 0,0-6 0 0 0,0 6 568 0 0,0 0 96 0 0,0 0 16 0 0,0 0 8 0 0,0 0-48 0 0,0 0 0 0 0,0 0-8 0 0,0 0 0 0 0,0 0-136 0 0,0 6-24 0 0,0 0-9 0 0,0 0 1 0 0,6 6-120 0 0,-6 0-24 0 0,0 6-8 0 0,0 6 0 0 0,7-6-72 0 0,-7 13-16 0 0,0-7 0 0 0,6 6 0 0 0,-6 0-64 0 0,0 0-24 0 0,0-6 0 0 0,0 6 0 0 0,-6-6 0 0 0,6 6 0 0 0,0-6 0 0 0,0-6 0 0 0,-7-6 96 0 0,7 1 24 0 0,0-1 0 0 0,0 0 0 0 0,7-6-400 0 0,-7-6-80 0 0,0 0-8 0 0,6 0-8191 0 0</inkml:trace>
  <inkml:trace contextRef="#ctx0" brushRef="#br0" timeOffset="-1.07911E6">3075 6726 6568 0 0,'0'0'184'0'0,"0"0"40"0"0,0 0-224 0 0,0 0 0 0 0,0 0 0 0 0,0 0 0 0 0,0 0 376 0 0,0 0 24 0 0,-6 0 8 0 0,6 0 0 0 0,0 0-96 0 0,0 0-24 0 0,-6 0 0 0 0,6 0 0 0 0,0 0 56 0 0,0 0 8 0 0,0 0 0 0 0,0 0 0 0 0,0 0 32 0 0,0 0 16 0 0,0 0 0 0 0,0 0 0 0 0,0 0 72 0 0,0 0 8 0 0,0 0 8 0 0,0 0 0 0 0,-6 6-80 0 0,6 6-24 0 0,0-6 0 0 0,0 12 0 0 0,0-6 31 0 0,6 6 9 0 0,-6 6 0 0 0,0-6 0 0 0,0 7-184 0 0,0-1-40 0 0,0-6-8 0 0,-6 6 0 0 0,6-6 96 0 0,0 0 8 0 0,0 0 8 0 0,0-6 0 0 0,0 0-112 0 0,-6-6-32 0 0,6 6 0 0 0,0-12 0 0 0,0 6-72 0 0,0-6-24 0 0,0 0 0 0 0,0 0 0 0 0,0-6-384 0 0,0 0-72 0 0,6 0-24 0 0,-6-6 0 0 0,0 0-240 0 0,0 0-48 0 0,0 0-16 0 0,0-6 0 0 0,0 6-143 0 0,0-6-25 0 0,0 6-8 0 0,0-6 0 0 0,0 6-216 0 0,0-7-40 0 0,0 7-16 0 0,0-6 0 0 0,-6 6 472 0 0,6 0 96 0 0,0 0 24 0 0,-6 0 0 0 0,6 0 832 0 0,0 0 160 0 0,0 6 40 0 0,0-6 8 0 0,0 6 472 0 0,0 0 96 0 0,0 0 24 0 0,0 6 0 0 0,6-6-312 0 0,-6 6-56 0 0,6-6-16 0 0,-6 6 0 0 0,6 0-40 0 0,0 0-16 0 0,0 0 0 0 0,0 0-1 0 0,0 0-95 0 0,0 6-16 0 0,0-6-8 0 0,7 6 0 0 0,-1-6-176 0 0,0 6-40 0 0,-6 0-8 0 0,6 0 0 0 0,0-6-96 0 0,-6 6-16 0 0,0 0-8 0 0,0-6 0 0 0,0 6-72 0 0,0 0-16 0 0,0 0 0 0 0,-6 0 0 0 0,6 0 96 0 0,-6 6 24 0 0,0-6 0 0 0,-6 6 0 0 0,6 0-32 0 0,-6 0-8 0 0,0 0 0 0 0,0 0 0 0 0,0 1-144 0 0,0-1 0 0 0,-6 0 0 0 0,0 6 0 0 0,6-6 0 0 0,-6 6 64 0 0,0-6-64 0 0,6 0 0 0 0,-7 0 0 0 0,7-6 0 0 0,-6 6-120 0 0,6-6 40 0 0,0 0-336 0 0,0 0-72 0 0,6-6-16 0 0,0 0-7823 0 0</inkml:trace>
  <inkml:trace contextRef="#ctx0" brushRef="#br0" timeOffset="-1.07879E6">3268 6870 15056 0 0,'0'0'328'0'0,"-6"0"72"0"0,0 0 16 0 0,6 0 7 0 0,0 0-335 0 0,-6 0-88 0 0,6 0 0 0 0,-6 6 0 0 0,6-6 248 0 0,-6 0 32 0 0,-1 6 8 0 0,7-6 0 0 0,-6 6-208 0 0,0 0-80 0 0,0 0 64 0 0,0 6-64 0 0,0 0 120 0 0,0-6-24 0 0,6 6 0 0 0,-6 0 0 0 0,6 0-24 0 0,0 0-8 0 0,0-6 0 0 0,0 0 0 0 0,0 0-64 0 0,0 0 0 0 0,6-6 0 0 0,0 0 0 0 0,-6 0 0 0 0,6 0 0 0 0,0 0 0 0 0,0-6 0 0 0,0 0-200 0 0,0-6-56 0 0,1 6-16 0 0,-7 0 0 0 0,6-6-16 0 0,0 0 0 0 0,0 6 0 0 0,-6 0 0 0 0,6-6-7 0 0,0 12-9 0 0,-6-6 0 0 0,0 0 0 0 0,0 6 56 0 0,0 0 16 0 0,0 6 0 0 0,6 0 0 0 0,-6 6 232 0 0,0 0 0 0 0,0 0 104 0 0,0 0-32 0 0,0 0-8 0 0,6 0 0 0 0,-6-6 0 0 0,0 6 0 0 0,6-6-64 0 0,-6-6 0 0 0,6 6 0 0 0,-6-6-3912 0 0,6-6-824 0 0</inkml:trace>
  <inkml:trace contextRef="#ctx0" brushRef="#br0" timeOffset="-1.07859E6">3413 6636 14960 0 0,'-6'24'424'0'0,"-1"-12"88"0"0,7 6-408 0 0,-6 6-104 0 0,0 0 0 0 0,6 0 0 0 0,0 0 328 0 0,0 0 47 0 0,0 0 9 0 0,0 0 0 0 0,0 1-192 0 0,0-7-40 0 0,0 0-8 0 0,0-6 0 0 0,0 0-144 0 0,0-6 0 0 0,6 0 0 0 0,-6 0-72 0 0,6-6-472 0 0,-6 0-88 0 0,0 0-15 0 0</inkml:trace>
  <inkml:trace contextRef="#ctx0" brushRef="#br0" timeOffset="-1.07809E6">3352 6846 16096 0 0,'0'0'351'0'0,"0"12"81"0"0,0-12 16 0 0,0 13 0 0 0,0-7-360 0 0,6 0-88 0 0,0 0 0 0 0,0 0 0 0 0,0-6 88 0 0,6 0 0 0 0,-6 6 0 0 0,6-6 0 0 0,0 0-88 0 0,0-6 0 0 0,0 6 0 0 0,-6-6 0 0 0,6 0-240 0 0,0 0 16 0 0,-6 0 0 0 0,6 0 0 0 0,-6-1-264 0 0,0 7-55 0 0,0-6-1 0 0,-6 0-8 0 0,6 0-248 0 0,-6 6-56 0 0,0 0-8 0 0,0 0 0 0 0,0 0-488 0 0,0 0-104 0 0,0 0-16 0 0,-6 0-8 0 0,6 0 976 0 0,-6 6 200 0 0,6 0 40 0 0,-6 0 8 0 0,0 7 1568 0 0,0-7 320 0 0,6 0 64 0 0,-6 6 16 0 0,6-6-264 0 0,-6 0-48 0 0,6 0-16 0 0,0-6-1 0 0,0 6-535 0 0,0-6-112 0 0,0 0-16 0 0,0 0-8 0 0,6 0-488 0 0,0-6-96 0 0,6 0-16 0 0,-12 6-8 0 0,12-12-104 0 0,-6 6 72 0 0,0 0-72 0 0,6-6 64 0 0,-6 6-64 0 0,0-7 0 0 0,-6 7 0 0 0,6 0 0 0 0,0 0 0 0 0,-6-6 0 0 0,0 6 0 0 0,0 0 0 0 0,0 6 0 0 0,0-6 0 0 0,0 0 0 0 0,-6 6 0 0 0,6 0 0 0 0,0 0 0 0 0,-6 0 0 0 0,0 0-88 0 0,0 6 88 0 0,0 0-64 0 0,6 6 64 0 0,-6 0-64 0 0,0 0 64 0 0,0 7 64 0 0,6-1-64 0 0,-6 0 88 0 0,6-6 112 0 0,0 6 24 0 0,0-6 8 0 0,6 0 0 0 0,-6 0-104 0 0,12-6-16 0 0,-6 0-8 0 0,0-6 0 0 0,6 6-296 0 0,0-12-56 0 0,0 0-8 0 0,1 0-5375 0 0,-1-6-1065 0 0</inkml:trace>
  <inkml:trace contextRef="#ctx0" brushRef="#br0" timeOffset="-1.07774E6">3731 6660 5728 0 0,'0'0'160'0'0,"0"0"40"0"0,0 0-200 0 0,0 0 0 0 0,-12-12 0 0 0,12 12-2416 0 0</inkml:trace>
  <inkml:trace contextRef="#ctx0" brushRef="#br0" timeOffset="-1.07732E6">3581 7153 14416 0 0,'-7'12'408'0'0,"1"-12"96"0"0,0 6-408 0 0,0 0-96 0 0,6-6 0 0 0,-6 6 0 0 0,0 0 328 0 0,6-6 48 0 0,0 0 7 0 0,0-6 1 0 0,6 0-288 0 0,-6 0-96 0 0,6-6 0 0 0,0 0 72 0 0,0-6-72 0 0,0 0 80 0 0,7 5-80 0 0,-7-11 80 0 0,6 6 88 0 0,0-6 24 0 0,6 0 0 0 0,-6 0 0 0 0,6-6-88 0 0,0 6-8 0 0,-6-6-8 0 0,6 0 0 0 0,-6 6-24 0 0,6 0-64 0 0,-6-6 96 0 0,0 6-32 0 0,0 0-64 0 0,0-6 0 0 0,-6 6 0 0 0,6-6 0 0 0,-6 6-176 0 0,6-1-48 0 0,-6 1-16 0 0,0 0-4575 0 0,6 6-913 0 0</inkml:trace>
  <inkml:trace contextRef="#ctx0" brushRef="#br0" timeOffset="-1.07697E6">3918 6654 10896 0 0,'0'0'304'0'0,"0"0"80"0"0,0 0-312 0 0,0 0-72 0 0,0 0 0 0 0,0 0 0 0 0,0 6 720 0 0,0 0 128 0 0,0 0 24 0 0,-6 0 8 0 0,6 6-368 0 0,0 0-80 0 0,0 6-16 0 0,-6-6-1 0 0,6 12-47 0 0,-6-6-16 0 0,6 7 0 0 0,-6-1 0 0 0,-1 0-160 0 0,1 0-40 0 0,0 0-8 0 0,0 0 0 0 0,0-6 128 0 0,0 0 24 0 0,6 0 8 0 0,-6-6 0 0 0,0 0-192 0 0,6 0-40 0 0,-6-6-8 0 0,6-6 0 0 0,0 0-280 0 0,0 0-56 0 0,0 0-16 0 0,0 0 0 0 0,6-6-592 0 0,-6-6-120 0 0,0 0-23 0 0,6 0-9 0 0</inkml:trace>
  <inkml:trace contextRef="#ctx0" brushRef="#br0" timeOffset="-1.07681E6">3839 6798 13104 0 0,'0'0'288'0'0,"0"0"56"0"0,0 0 8 0 0,0 0 24 0 0,0 0-304 0 0,0 0-72 0 0,0 0 0 0 0,0 6 0 0 0,0 1 672 0 0,6-7 128 0 0,0 0 15 0 0,0 6 9 0 0,0 0-360 0 0,6-6-72 0 0,-6 0-8 0 0,6 6-8 0 0,0-6-216 0 0,0 6-32 0 0,-6-6-16 0 0,6 0 0 0 0,0 0-112 0 0,0 0 0 0 0,0 0 0 0 0,0 0 0 0 0,0 0-160 0 0,-6 0-48 0 0,0 0-16 0 0,0 0-4919 0 0,0-6-985 0 0</inkml:trace>
  <inkml:trace contextRef="#ctx0" brushRef="#br0" timeOffset="-1.07666E6">4014 6895 17887 0 0,'0'0'512'0'0,"-6"6"96"0"0,6 0-480 0 0,-7-6-128 0 0,7 6 0 0 0,0 0 0 0 0,0-6 464 0 0,0 0 72 0 0,0 0 8 0 0,0 0 8 0 0,0 0-552 0 0,7 0 0 0 0,-7-6-136 0 0,0 0 24 0 0,6-6-432 0 0,0 0-80 0 0,0 0-16 0 0,-6-7-8 0 0</inkml:trace>
  <inkml:trace contextRef="#ctx0" brushRef="#br0" timeOffset="-1.07654E6">4020 6714 16304 0 0,'-6'12'463'0'0,"0"-6"97"0"0,6 0-448 0 0,-7 1-112 0 0,7 5 0 0 0,0-6-6967 0 0</inkml:trace>
  <inkml:trace contextRef="#ctx0" brushRef="#br0" timeOffset="-1.07601E6">4127 6883 18631 0 0,'0'0'408'0'0,"-6"0"80"0"0,6 6 24 0 0,0 0 16 0 0,0 0-424 0 0,-6 0-104 0 0,6-6 0 0 0,0 0 0 0 0,0 6 64 0 0,0-6-64 0 0,0 0 88 0 0,0 0-88 0 0,0 0 80 0 0,0 0-80 0 0,0 6 64 0 0,0-6-64 0 0,0 0 256 0 0,0 0 0 0 0,0 0 8 0 0,0 0 0 0 0,0 0-264 0 0,0 0-128 0 0,0 0 16 0 0,0-6 0 0 0,0 0-8 0 0,0 0 0 0 0,6 0 0 0 0,-6 0 0 0 0,6 0 8 0 0,0-6 0 0 0,-6 6 0 0 0,6-1 0 0 0,0-5-16 0 0,-6 12-8 0 0,6-6 0 0 0,0 0 0 0 0,-6 6 136 0 0,6 0 0 0 0,-6-6 0 0 0,0 6 0 0 0,6 6 0 0 0,-6 0 0 0 0,6 0 88 0 0,-6 0-88 0 0,0 0 136 0 0,0 7-24 0 0,-6-1-8 0 0,6-6 0 0 0,0 6-32 0 0,0 0-8 0 0,0-6 0 0 0,-6 6 0 0 0,6 0-64 0 0,0-6 64 0 0,0-6-64 0 0,0 6 64 0 0,0 0-64 0 0,0-6 0 0 0,0 0 0 0 0,0-6-88 0 0,6-6-168 0 0,0 6-40 0 0,6-6-8 0 0,-6 0 0 0 0,0-6-424 0 0,0 6-80 0 0,6 0-24 0 0,-6-1 0 0 0,0 1-351 0 0,0 0-65 0 0,-6 0-24 0 0,6 6 0 0 0,0 0 400 0 0,0 0 72 0 0,-6 0 24 0 0,6 6 0 0 0,-6 0 920 0 0,0 0 184 0 0,0 6 40 0 0,0 0 8 0 0,0 0 696 0 0,0 0 144 0 0,-6 6 24 0 0,6 0 8 0 0,0-6-304 0 0,0 7-56 0 0,-6-1-17 0 0,6-6 1 0 0,0 6-280 0 0,0-6-56 0 0,0 0-16 0 0,0 6 0 0 0,0-12-320 0 0,0 6-64 0 0,0 0-8 0 0,6-6-8 0 0,-6 0-280 0 0,6 0-48 0 0,0 0-16 0 0,0-6 0 0 0,-6 0-352 0 0,6 0-80 0 0,0-6-16 0 0,0 6 0 0 0,1-6-455 0 0,-1 6-97 0 0,0 0-24 0 0,-6-7-2600 0 0,6 7-528 0 0</inkml:trace>
  <inkml:trace contextRef="#ctx0" brushRef="#br0" timeOffset="-1.07567E6">4332 6834 10248 0 0,'0'6'224'0'0,"0"-6"40"0"0,0 6 16 0 0,-6-6 16 0 0,6 6-232 0 0,-6 0-64 0 0,6 1 0 0 0,0-1 0 0 0,0-6 520 0 0,0 6 96 0 0,0 0 24 0 0,0-6 0 0 0,0 0-512 0 0,0 6-128 0 0,0 0 0 0 0,0-6 0 0 0,0 0 0 0 0,0 0 0 0 0,6 6 0 0 0,-6 0 0 0 0,6-6 0 0 0,-6 6 0 0 0,0-6 72 0 0,6 0-72 0 0,-6 0 128 0 0,6 0-8 0 0,-6 0-8 0 0,6 6 0 0 0,-6-6 240 0 0,0 0 40 0 0,6 0 16 0 0,-6 0 0 0 0,6 0-240 0 0,-6 0-40 0 0,6-6-17 0 0,-6 6 1 0 0,6-6-32 0 0,0 0-8 0 0,-6 0 0 0 0,6 0 0 0 0,0 0-72 0 0,-6 0 80 0 0,6 0-80 0 0,0 0 80 0 0,-6-1-80 0 0,6-5 80 0 0,-6 6-80 0 0,0 0 80 0 0,6 6 16 0 0,-6-6 0 0 0,0 0 0 0 0,0 0 0 0 0,0 6 88 0 0,0 0 16 0 0,-6-6 8 0 0,6 6 0 0 0,-6-6-72 0 0,6 6-8 0 0,0 0-8 0 0,-6 6 0 0 0,0-6-8 0 0,0 6 0 0 0,0 0 0 0 0,0 6 0 0 0,0 0 48 0 0,0 0 0 0 0,0 7 8 0 0,0-7 0 0 0,0 6 152 0 0,0-6 32 0 0,6 6 8 0 0,0-6 0 0 0,0 0-72 0 0,6-6-24 0 0,-6 6 0 0 0,6-12 0 0 0,6 6-264 0 0,-6-6 0 0 0,12-6 0 0 0,-6 0 0 0 0,6-6-1176 0 0,0 0-184 0 0,6-6-40 0 0</inkml:trace>
  <inkml:trace contextRef="#ctx0" brushRef="#br0" timeOffset="-1.07444E6">2955 6557 10824 0 0,'-6'0'232'0'0,"6"0"56"0"0,0 0 0 0 0,0 0 32 0 0,-6 0-256 0 0,6 0-64 0 0,0 0 0 0 0,0 0 0 0 0,0 0 160 0 0,0 12 16 0 0,0-6 8 0 0,0 7 0 0 0,0 11 16 0 0,0-6 8 0 0,6 12 0 0 0,-6 6 0 0 0,0-6-48 0 0,0 6-16 0 0,-6 6 0 0 0,6 0 0 0 0,0 0-144 0 0,-6 0 0 0 0,6-5 0 0 0,-12 5 0 0 0,12-6 0 0 0,-12 6 0 0 0,6-12 0 0 0,0 6 0 0 0,0-6 136 0 0,0 0 24 0 0,6-6 8 0 0,-6-6 0 0 0,6 0 176 0 0,-6-6 32 0 0,6 0 8 0 0,6 0 0 0 0,-6 0-312 0 0,6-6-72 0 0,0 0 0 0 0,0 1 0 0 0,6-7 0 0 0,0 0-112 0 0,6 0 24 0 0,-6-7 8 0 0,6 1 80 0 0,0 0 0 0 0,0 0 0 0 0,6 0-64 0 0,0 0 64 0 0,6-6 0 0 0,6 6 0 0 0,0-6 0 0 0,0 6 0 0 0,0 0 0 0 0,0 0 0 0 0,6 0 0 0 0,1 6-96 0 0,-1 0-8 0 0,6-6 0 0 0,-6 6 0 0 0,0 0 168 0 0,0 0 32 0 0,6 0 0 0 0,-6 6 8 0 0,0-6-104 0 0,-6 0 0 0 0,6 0 0 0 0,1 0 0 0 0,-7 0 80 0 0,6 0-8 0 0,-6 0 0 0 0,0 0 0 0 0,0 0 40 0 0,-6 0 7 0 0,6 0 1 0 0,-6 0 0 0 0,0 0-8 0 0,0 0 0 0 0,-6 0 0 0 0,6 0 0 0 0,-6 0-24 0 0,-6 0-8 0 0,6 0 0 0 0,-5 0 0 0 0,-1 0-80 0 0,0 0 0 0 0,0 0 0 0 0,-6 0 0 0 0,6 0 0 0 0,-6 0 64 0 0,0-6-64 0 0,0 6 64 0 0,0 0-64 0 0,-6 0 0 0 0,0-6 0 0 0,0 6 0 0 0,0 0 0 0 0,0 0 64 0 0,-6 0-64 0 0,0 0 64 0 0,6-6-64 0 0,-6 6 0 0 0,0 0 72 0 0,0 0-72 0 0,0-6 168 0 0,-6 0 0 0 0,6 0 0 0 0,0 0 0 0 0,-6 0-72 0 0,6-6-24 0 0,0 6 0 0 0,0-6 0 0 0,0 0-72 0 0,0 0 0 0 0,0-6 72 0 0,0 6-72 0 0,0-6 0 0 0,0 0 0 0 0,0 0 0 0 0,0 0 0 0 0,0-6 0 0 0,0 6 0 0 0,0-12 0 0 0,0 5-96 0 0,0-5 96 0 0,0 6 0 0 0,0 0 80 0 0,0-6-80 0 0,-6 6 0 0 0,6-6 0 0 0,-6 6-104 0 0,0 0 32 0 0,6 0 72 0 0,-12 0 0 0 0,12 0 0 0 0,-12 0-64 0 0,12 6 64 0 0,-6-6 0 0 0,0-1 0 0 0,0 7 0 0 0,0 6 0 0 0,0-6 0 0 0,0 0 0 0 0,0 6 0 0 0,0 0 0 0 0,0 0 0 0 0,0 0 0 0 0,6 0 0 0 0,-6 6 0 0 0,-6 0 112 0 0,6 0-24 0 0,-6 0-8 0 0,6 0-80 0 0,0 0 0 0 0,-6 6 0 0 0,-7-6 0 0 0,7 6 0 0 0,-6 0 0 0 0,6 0 0 0 0,-6 0 0 0 0,0 0 104 0 0,6 0 8 0 0,-6 0 0 0 0,0 6 0 0 0,-6-6 144 0 0,6 6 24 0 0,0-6 8 0 0,-6 0 0 0 0,6 6-56 0 0,-6-6-8 0 0,0 0 0 0 0,-6 0 0 0 0,6 6-32 0 0,-6-6-16 0 0,0 6 0 0 0,0-6 0 0 0,-6 6-176 0 0,-1 0 0 0 0,1-6 0 0 0,-6 0 0 0 0,6 6 0 0 0,-6 0 0 0 0,6-6 0 0 0,-6 0 0 0 0,-6 6 0 0 0,6-6 0 0 0,0 6 0 0 0,0-6 0 0 0,-1 0-96 0 0,1 6-48 0 0,-6-6-16 0 0,6 0 0 0 0,6 0 32 0 0,-6 6 0 0 0,12-6 0 0 0,-6 0 0 0 0,0 6-32 0 0,6-6 0 0 0,0 6 0 0 0,6-6 0 0 0,-6 6-96 0 0,6 0-32 0 0,6 0 0 0 0,5 0-4959 0 0,1 0-993 0 0</inkml:trace>
  <inkml:trace contextRef="#ctx0" brushRef="#br0" timeOffset="-1.05761E6">4579 4525 3192 0 0,'0'0'88'0'0,"0"0"24"0"0,0 0-112 0 0,0 0 0 0 0,0 0 0 0 0,0 0 0 0 0,0 0 208 0 0,0 0 16 0 0,0 0 8 0 0,0 0 0 0 0,0 0 152 0 0,0 0 32 0 0,0 0 8 0 0,0 0 0 0 0,0 0-48 0 0,0 0-16 0 0,0 0 0 0 0,-6 6 0 0 0,6-6-144 0 0,0 0-32 0 0,0 0-8 0 0,-6 0 0 0 0,6 6-24 0 0,0-6-8 0 0,0 0 0 0 0,0 0 0 0 0,0 0 112 0 0,0 0 32 0 0,0 0 0 0 0,0 6 0 0 0,0-6 32 0 0,0 0 0 0 0,0 0 8 0 0,0 0 0 0 0,0 0 88 0 0,0 0 24 0 0,0 0 0 0 0,0 6 0 0 0,0 0-104 0 0,6-6-16 0 0,-6 0-8 0 0,0 0 0 0 0,0 0-40 0 0,0 6-8 0 0,0-6 0 0 0,0 0 0 0 0,0 6 56 0 0,0-6 16 0 0,0 0 0 0 0,0 6-1 0 0,0 0 41 0 0,0-6 8 0 0,0 6 0 0 0,0 0 0 0 0,-6-6-160 0 0,6 0-32 0 0,0 6-8 0 0,0 0 0 0 0,0 0 80 0 0,0 0 24 0 0,0 6 0 0 0,-6-6 0 0 0,6 6-160 0 0,0-6-24 0 0,0 6-8 0 0,0 0 0 0 0,0 0-8 0 0,0 6-8 0 0,0-5 0 0 0,0-1 0 0 0,0 6-16 0 0,0 6 0 0 0,-6-12 0 0 0,6 6 0 0 0,0 0 16 0 0,0 0 0 0 0,0 0 0 0 0,0 0 0 0 0,0-6 16 0 0,0 6 0 0 0,-6 0 0 0 0,6 0 0 0 0,0 0 0 0 0,0 0 0 0 0,-6 0 0 0 0,6 6 0 0 0,0-6-96 0 0,0 6 0 0 0,-6-6 0 0 0,6 6 0 0 0,0 0 0 0 0,0 0 0 0 0,0-6 64 0 0,-6 0-64 0 0,6 7 0 0 0,0-7 64 0 0,0 6-64 0 0,0-6 0 0 0,-7 6 0 0 0,7-6 0 0 0,-6 6 64 0 0,6 0-64 0 0,0-6 0 0 0,-6 0 96 0 0,6 0-96 0 0,-6 6 96 0 0,6-6-96 0 0,-6 0 0 0 0,6 0-80 0 0,-6 0 80 0 0,6 0 0 0 0,-6 0 0 0 0,0 0 0 0 0,6 0 0 0 0,-6-6 0 0 0,6 6 0 0 0,0 0 0 0 0,-6-6 0 0 0,6 0 0 0 0,0 0 0 0 0,0-5 0 0 0,0 5 0 0 0,0-6 0 0 0,0 6 0 0 0,0-6 0 0 0,0 0 0 0 0,0 0 0 0 0,0 0 0 0 0,0 0 0 0 0,0 0 0 0 0,0-6-72 0 0,0 6 72 0 0,0 0-64 0 0,6-6 64 0 0,-6 6-64 0 0,0 0 64 0 0,0-6-64 0 0,0 0 64 0 0,0 0-64 0 0,0 6 64 0 0,0-6-64 0 0,0 6 64 0 0,0-6 0 0 0,6 0 0 0 0,-6 6 0 0 0,0-6 88 0 0,6 6-88 0 0,-6-6 0 0 0,0 0 0 0 0,6 6 0 0 0,-6-6 0 0 0,0 0 0 0 0,0 0 0 0 0,6 0 0 0 0,0 6-104 0 0,-6-6-40 0 0,6 0-8 0 0,0 0 0 0 0,0 0 152 0 0,1 6 0 0 0,-1-6 0 0 0,0 0 0 0 0,0 0 0 0 0,0 0 0 0 0,0 0-64 0 0,0 6 64 0 0,0-6 0 0 0,0 0 0 0 0,0 0-64 0 0,6 6 64 0 0,-6-6 0 0 0,6 0-64 0 0,-6 0 64 0 0,6 6 0 0 0,-6-6-64 0 0,6 6 64 0 0,0-6 0 0 0,0 0 0 0 0,6 0 0 0 0,-6 0 0 0 0,0 0 0 0 0,0 0 0 0 0,6 0-64 0 0,-6 0 64 0 0,6 0 0 0 0,0 0 0 0 0,-6 0 0 0 0,6 0 0 0 0,0 6 0 0 0,-6-6 0 0 0,6 0-64 0 0,0 0 64 0 0,0 6 0 0 0,0-6 0 0 0,0 0-64 0 0,0 0 64 0 0,1 6 0 0 0,5-6 0 0 0,-6 6-64 0 0,0-6 64 0 0,6 0 0 0 0,-6 0 0 0 0,0 0-96 0 0,0 0 96 0 0,6 0-96 0 0,0 0 96 0 0,-6 0 0 0 0,6 0 0 0 0,0 0 0 0 0,0 0 0 0 0,0 0 0 0 0,-6 0 0 0 0,6 0 0 0 0,-6 0 0 0 0,6 0 64 0 0,0 0-64 0 0,1 0 0 0 0,-1 0 0 0 0,0 0 0 0 0,0 0 0 0 0,0 0 0 0 0,0 0 0 0 0,0 0 0 0 0,0 0 0 0 0,0 0 0 0 0,0 0 0 0 0,0 0 0 0 0,0 0 0 0 0,0 0 0 0 0,0 0 0 0 0,0 0 0 0 0,0 0 0 0 0,-6 0 0 0 0,12 0 0 0 0,-12 0 0 0 0,7 0 0 0 0,-1 0 0 0 0,0 0 0 0 0,0 0 0 0 0,0 0 0 0 0,0 0 0 0 0,-6 0 0 0 0,6 0 0 0 0,0 0 0 0 0,0 0 0 0 0,-6 0 0 0 0,6 0-64 0 0,-6 0 64 0 0,6 0 0 0 0,0 0 0 0 0,-6 0-64 0 0,0 0 64 0 0,6 0 0 0 0,-6-6 0 0 0,6 6 0 0 0,-5 0 0 0 0,-1 6 0 0 0,-6-6 0 0 0,6-6 0 0 0,0 6 0 0 0,0 0 0 0 0,0 0 0 0 0,-6 0-64 0 0,6 0 64 0 0,0 0 0 0 0,-6 0 0 0 0,6 0 0 0 0,-6 0 0 0 0,6 0 0 0 0,-6 0 0 0 0,6 0 0 0 0,-6 0 0 0 0,0-6 0 0 0,0 6 0 0 0,0 0 0 0 0,0 0 0 0 0,0 0 0 0 0,0 0 0 0 0,-6 0 0 0 0,6 0 0 0 0,0 6 0 0 0,0-6 0 0 0,-6 0 0 0 0,6 0 0 0 0,0 0 0 0 0,-6 6 0 0 0,6-6 0 0 0,-6 0 0 0 0,7 0 64 0 0,-7 6-64 0 0,6 0 88 0 0,0-6-88 0 0,-6 0 96 0 0,6 0-96 0 0,0 0 64 0 0,-6 0-64 0 0,6 0 0 0 0,0 0 0 0 0,-6 0 64 0 0,6 0-64 0 0,0 0 0 0 0,-6 0 0 0 0,6 0 0 0 0,0 0 0 0 0,0 0 0 0 0,-6-6 0 0 0,6 6 0 0 0,0-6 0 0 0,-6 6 0 0 0,6 0 0 0 0,0 0 0 0 0,-6 0 0 0 0,6-6 0 0 0,0 6 0 0 0,-6 0 0 0 0,6-6 0 0 0,0 6 0 0 0,-6 0 0 0 0,6-6 64 0 0,0 6-64 0 0,-6-6 0 0 0,0 6 0 0 0,6 0 0 0 0,0 0 0 0 0,-6-6 0 0 0,0 6 0 0 0,6-6 0 0 0,-6 6 0 0 0,0 0 0 0 0,0 0 0 0 0,6-6 0 0 0,-6 6 0 0 0,0 0 0 0 0,6-6 0 0 0,-5 6 0 0 0,-1 0 0 0 0,0 0 0 0 0,6-6 0 0 0,-6 6 0 0 0,6-6 0 0 0,-6 6 0 0 0,6 0 0 0 0,-6-6 0 0 0,0 6 0 0 0,0-6 0 0 0,0 6 0 0 0,0-6 0 0 0,0 6 0 0 0,0 0 0 0 0,0-6 0 0 0,-6 6 64 0 0,6-6-64 0 0,0 6 0 0 0,-6 0 0 0 0,0 0 88 0 0,0 0-88 0 0,6-6 80 0 0,-6 6-80 0 0,0 0 96 0 0,0 0-24 0 0,0 0-8 0 0,0-6 0 0 0,0 6 40 0 0,0 0 8 0 0,0 0 0 0 0,6-6 0 0 0,-6 6-40 0 0,0-6-8 0 0,0 6 0 0 0,-6-6 0 0 0,6 0-64 0 0,0 0 0 0 0,0 0 0 0 0,0 6 0 0 0,0-12 0 0 0,0 6 0 0 0,0-6 0 0 0,0 0 0 0 0,0-1 0 0 0,0 1 0 0 0,0 0 0 0 0,0-6 0 0 0,0 0 0 0 0,0 0 0 0 0,0 0 0 0 0,0 0 0 0 0,0-6 0 0 0,0 6 0 0 0,0 0 0 0 0,0-6 0 0 0,0 0 0 0 0,0 6 0 0 0,0-6 0 0 0,0 0 0 0 0,0 0 0 0 0,0 0 0 0 0,0 0 0 0 0,6 0 0 0 0,-12 0 0 0 0,6 0 0 0 0,6-6 72 0 0,-6 5-72 0 0,0 1 0 0 0,0-6 0 0 0,6 0 0 0 0,-6 6 0 0 0,0-12 0 0 0,6 12 0 0 0,-6 0 0 0 0,6 0 0 0 0,-6-6 0 0 0,0 0 0 0 0,0 6 0 0 0,6 0 0 0 0,-6 6 0 0 0,0-6 0 0 0,6 0 0 0 0,-6 0 0 0 0,0 0 0 0 0,0 6 0 0 0,6-7 0 0 0,-6 7 0 0 0,0 0 0 0 0,0 0 0 0 0,0-6 0 0 0,0 6 0 0 0,0 0 0 0 0,0-6 64 0 0,0 6-64 0 0,0 0 0 0 0,0 6 0 0 0,6-6 64 0 0,-6 0-64 0 0,0 6 0 0 0,0 0 64 0 0,0 0-64 0 0,0 0 64 0 0,0 0-64 0 0,0 0 72 0 0,-6 6-72 0 0,6-6 96 0 0,0 6-96 0 0,0-6 96 0 0,0 6-32 0 0,0-6 0 0 0,0 6-64 0 0,-6-6 64 0 0,6 6-64 0 0,0-6 0 0 0,0 6 0 0 0,0 0 0 0 0,0 0 0 0 0,-6 0 0 0 0,6 0 0 0 0,0-6 64 0 0,0 6-64 0 0,0 0 0 0 0,0 0 0 0 0,0 0 64 0 0,0 6-64 0 0,-6-7 0 0 0,6 1 0 0 0,0 6 80 0 0,-6-6-80 0 0,6 6 64 0 0,-6-6-64 0 0,6 6 96 0 0,-6 0-16 0 0,6-6-8 0 0,-6 6 0 0 0,0 0 72 0 0,0-6 16 0 0,6 6 0 0 0,-6 0 0 0 0,0 0-160 0 0,0 0 0 0 0,0-6 0 0 0,0 6 0 0 0,0 0 0 0 0,0 0 80 0 0,-6 0-80 0 0,6 0 64 0 0,-6 0-64 0 0,6 0 0 0 0,-6-6 0 0 0,0 6 0 0 0,0 0 0 0 0,-1 6 0 0 0,1-6 0 0 0,0 0 0 0 0,-6 0 72 0 0,6 0-72 0 0,-6 0 80 0 0,0 6-80 0 0,0-6 64 0 0,0 0-64 0 0,0 0 0 0 0,0 6 0 0 0,0 0 0 0 0,-6-6 0 0 0,6 0 0 0 0,0 6 0 0 0,-6 0 0 0 0,6-6 0 0 0,-6 6 0 0 0,0-6 0 0 0,0 7 0 0 0,0-7 0 0 0,0 6 0 0 0,0 0 0 0 0,-1-6 0 0 0,1 6 0 0 0,0-6 0 0 0,-6 6 0 0 0,6-6 0 0 0,-6 0 0 0 0,0 6 0 0 0,0-6 0 0 0,6 6 0 0 0,-6-6 0 0 0,0 0 0 0 0,0 6 0 0 0,0-6 0 0 0,0 0 0 0 0,0 0 0 0 0,-1 6 0 0 0,-5-6 0 0 0,6 6 0 0 0,0-6 0 0 0,0 6 0 0 0,-6-6 0 0 0,6 6 0 0 0,-6-6-88 0 0,6 6 88 0 0,-6-6-120 0 0,6 6 40 0 0,-6-6 8 0 0,0 6 0 0 0,6 0 72 0 0,-7-6 0 0 0,1 6-72 0 0,0 0 72 0 0,6-6 0 0 0,-6 0 0 0 0,6 6 0 0 0,0 0 0 0 0,-6-6 0 0 0,6 6 0 0 0,-6-6 0 0 0,6 0 0 0 0,-6 6 0 0 0,6-6 64 0 0,-1 0-64 0 0,1 6 96 0 0,0-6-96 0 0,0 0 0 0 0,-6 0 0 0 0,6 0 0 0 0,0 0 0 0 0,6 0 0 0 0,0 0 80 0 0,-6 0-80 0 0,6 0 64 0 0,0 0-64 0 0,-6 0 0 0 0,6 0 0 0 0,0 0 64 0 0,-6 0-64 0 0,5-6 72 0 0,1 6-72 0 0,6 0 64 0 0,-6 0-64 0 0,6 0 0 0 0,0 0 0 0 0,0 0 0 0 0,0 0 0 0 0,0 0 0 0 0,0-6 0 0 0,6 6 64 0 0,-6 0-64 0 0,6 0 0 0 0,-6 0 72 0 0,6 0-72 0 0,0 0 64 0 0,0 0-64 0 0,6 0 64 0 0,0-6-64 0 0,-6 6 0 0 0,6 0 0 0 0,0 0 0 0 0,0 0 0 0 0,0 0 0 0 0,0 0 0 0 0,0 0 0 0 0,6 0 0 0 0,0 0 0 0 0,-6 0-64 0 0,0 0 64 0 0,6 0 0 0 0,0 0 0 0 0,0 0 0 0 0,0 0 0 0 0,0 0 0 0 0,0 0 0 0 0,0 0 0 0 0,-6 0 0 0 0,6 0 0 0 0,0 0 0 0 0,0 0 0 0 0,0 0 0 0 0,0 0 0 0 0,0 0 0 0 0,0 0-88 0 0,0 0 88 0 0,0 0 0 0 0,0 0-64 0 0,0 0 64 0 0,0 0 0 0 0,0 0 0 0 0,0 0 0 0 0,0 0 0 0 0,0 0-64 0 0,0 0 64 0 0,0 0 0 0 0,0 0 0 0 0,0 0 64 0 0,0 0-64 0 0,0 0 0 0 0,0 0 0 0 0,0 0 0 0 0,0 0 0 0 0,0 6 0 0 0,0-6 0 0 0,-6 0 0 0 0,6 0 0 0 0,0 6 0 0 0,-6-6 0 0 0,6 0 0 0 0,-6 6 0 0 0,6-6 0 0 0,0 0 0 0 0,0 6-64 0 0,-6-6 64 0 0,6 6 0 0 0,0-6 0 0 0,0 0-64 0 0,-6 6 64 0 0,6 0-64 0 0,-6 0 64 0 0,6 6-64 0 0,0-6 64 0 0,-6 6-104 0 0,6 6 40 0 0,0 0 64 0 0,-6 0-96 0 0,6 0 96 0 0,0 6-80 0 0,0 0 80 0 0,0 6-176 0 0,0-6 16 0 0,0 0 0 0 0,0-6 0 0 0,-6 0-24 0 0,6 0 0 0 0,0-6 0 0 0,-6 0 0 0 0,6-5-320 0 0,-6-1-64 0 0,6-6-8 0 0</inkml:trace>
  <inkml:trace contextRef="#ctx0" brushRef="#br0" timeOffset="-1.05293E6">4777 4478 3456 0 0,'0'0'72'0'0,"0"0"24"0"0,0 0 0 0 0,0 0 0 0 0,0 0-96 0 0,0 0 0 0 0,0 12 0 0 0,0-12 0 0 0,0 0 0 0 0,-12 0-112 0 0,12 0 24 0 0</inkml:trace>
  <inkml:trace contextRef="#ctx0" brushRef="#br0" timeOffset="-1.05221E6">4765 4459 5936 0 0,'0'0'160'0'0,"0"0"56"0"0,0 0-216 0 0,0 0 0 0 0,0 0 0 0 0,0 0 0 0 0,0 0 568 0 0,0 0 72 0 0,0 0 8 0 0,0 0 8 0 0,0 0-240 0 0,0 0-40 0 0,0 0-16 0 0,0 0 0 0 0,0 0-144 0 0,0 0-32 0 0,0 0-8 0 0,0 6 0 0 0,-6 0 8 0 0,6-6 0 0 0,0 6 0 0 0,0 1 0 0 0,0-7 32 0 0,0 6 8 0 0,-6 0 0 0 0,6 0 0 0 0,0 0 0 0 0,0 0 0 0 0,-6 0 0 0 0,6 6 0 0 0,0-12-16 0 0,0 6 0 0 0,0 6 0 0 0,0-6 0 0 0,0 0-48 0 0,0 6-16 0 0,-6-6 0 0 0,6 0 0 0 0,0 0-48 0 0,0 6-16 0 0,-6-6 0 0 0,6-6 0 0 0,0 6 48 0 0,0 0 16 0 0,0 0 0 0 0,0 0 0 0 0,-7 0-248 0 0,7-6-56 0 0,0 0 0 0 0,0 0-8 0 0,0 6-128 0 0,0-6-24 0 0,0 6-8 0 0,0-6 0 0 0,0 0-376 0 0,0 0-80 0 0,0 0-16 0 0,0 0 0 0 0</inkml:trace>
  <inkml:trace contextRef="#ctx0" brushRef="#br0" timeOffset="-1.05192E6">4674 4567 11056 0 0,'0'0'240'0'0,"0"0"48"0"0,0 0 16 0 0,0 0 16 0 0,0 0-256 0 0,0 0-64 0 0,0 0 0 0 0,0 0 0 0 0,6 6 160 0 0,-6-6 16 0 0,6 0 8 0 0,0 6 0 0 0,-6-6-96 0 0,6 0-24 0 0,0 0 0 0 0,0 0 0 0 0,0 7 56 0 0,0-7 8 0 0,0 0 0 0 0,0 6 0 0 0,0-6-24 0 0,0 0 0 0 0,6 0 0 0 0,-6 0 0 0 0,1 0-104 0 0,-7 0 0 0 0,12 0-72 0 0,-6 0 72 0 0,0 0-472 0 0,-6 0-40 0 0,6 0-16 0 0</inkml:trace>
  <inkml:trace contextRef="#ctx0" brushRef="#br0" timeOffset="-1.05172E6">4837 4579 11552 0 0,'0'0'320'0'0,"0"0"88"0"0,0 0-328 0 0,-12 12-80 0 0,12 0 0 0 0,0-12 0 0 0,0 0 192 0 0,0 13 16 0 0,0-13 8 0 0,0 0 0 0 0,0 0-144 0 0,0 0-72 0 0,0 0 80 0 0,0 0-80 0 0,0 12 0 0 0,0-12 0 0 0,0 0 0 0 0,12 0 0 0 0,-12 0-232 0 0,0 0-48 0 0,12 0-8 0 0,-12 0-4760 0 0</inkml:trace>
  <inkml:trace contextRef="#ctx0" brushRef="#br0" timeOffset="-1.04757E6">4861 4478 14784 0 0,'0'0'416'0'0,"0"0"96"0"0,-6 6-416 0 0,6-6-96 0 0,0 0 0 0 0,0 0 0 0 0,0 0 128 0 0,0 0 0 0 0,0 0 0 0 0,0 6-4432 0 0,6 0-880 0 0</inkml:trace>
  <inkml:trace contextRef="#ctx0" brushRef="#br0" timeOffset="-1.04757E6">4933 4496 11792 0 0,'0'0'328'0'0,"0"0"88"0"0,0 0-336 0 0,0 0-80 0 0,0 0 0 0 0,0 0 0 0 0,0 0 64 0 0,0 0-64 0 0,0 0 96 0 0,0 0-32 0 0,0 0-64 0 0,0 0 0 0 0,0 6 0 0 0,0 0 0 0 0,-6 0 464 0 0,6 6 48 0 0,0 0 16 0 0,0 0 0 0 0,-6 0-128 0 0,6 0-24 0 0,0 6-8 0 0,0-6 0 0 0,0 0-193 0 0,0 0-39 0 0,0 0-8 0 0,0 0 0 0 0,0-6-128 0 0,6 0 80 0 0,-6 0-80 0 0,0 0 64 0 0,6-6-64 0 0,-6 0-136 0 0,0 0 32 0 0,0 0 8 0 0,0 0-407 0 0,6 0-73 0 0,-6-6-24 0 0,6 0-5496 0 0</inkml:trace>
  <inkml:trace contextRef="#ctx0" brushRef="#br0" timeOffset="-1.04757E6">4891 4550 12728 0 0,'0'0'280'0'0,"0"0"56"0"0,0 6 16 0 0,0-6 0 0 0,0 0-280 0 0,0 6-72 0 0,6 0 0 0 0,0-6 0 0 0,0 6 216 0 0,0-6 24 0 0,0 6 8 0 0,0-6 0 0 0,0 0-152 0 0,6 0-24 0 0,-6 0-8 0 0,0-6-4136 0 0,6 6-832 0 0</inkml:trace>
  <inkml:trace contextRef="#ctx0" brushRef="#br0" timeOffset="-1.04757E6">5066 4453 14368 0 0,'0'0'320'0'0,"-6"0"64"0"0,6 0 8 0 0,-6 0 8 0 0,6 0-320 0 0,0 0-80 0 0,0 0 0 0 0,0 6 0 0 0,0-6-64 0 0,-6 0-32 0 0,6 7-8 0 0,0-1 0 0 0,-6 6 8 0 0,6 0 8 0 0,0 0 0 0 0,-6 6 0 0 0,6 0 88 0 0,0-6 0 0 0,0 6 0 0 0,-6 0 0 0 0,6 0 136 0 0,0-6 24 0 0,0 0 0 0 0,0 0 0 0 0,6-6-88 0 0,-6 6-8 0 0,0-12-64 0 0,0 6 96 0 0,6 0-280 0 0,-6-6-56 0 0,0 0-16 0 0,0 0-3880 0 0,6-6-784 0 0</inkml:trace>
  <inkml:trace contextRef="#ctx0" brushRef="#br0" timeOffset="-1.04757E6">5078 4616 12960 0 0,'0'0'288'0'0,"0"0"56"0"0,0 0 8 0 0,0 0 8 0 0,0 6-288 0 0,0-6-72 0 0,0 0 0 0 0,6 6 0 0 0,-6-6 352 0 0,6 0 64 0 0,-6 0 0 0 0,6 0 8 0 0,0-6-184 0 0,0 6-41 0 0,0 0-7 0 0,0-6 0 0 0,-6 6-192 0 0,6-6 0 0 0,-6 0 0 0 0,6 0 0 0 0,-6 0 88 0 0,6 6-24 0 0,-6-6-64 0 0,0 0 96 0 0,6 0-96 0 0,-6 0 0 0 0,0 6 0 0 0,0 0 0 0 0,0-6 0 0 0,-6 0-120 0 0,6 6 24 0 0,0 0 8 0 0,-6 0 88 0 0,6-6-80 0 0,-6 12 80 0 0,6-6-80 0 0,-6 6 80 0 0,6 0 0 0 0,-6 0-72 0 0,6 0 72 0 0,-6 6 264 0 0,6 0 88 0 0,0-6 24 0 0,0 6 0 0 0,6 0 24 0 0,0-6 8 0 0,-6 0 0 0 0,6 0 0 0 0,0 6-240 0 0,6-12-40 0 0,0 6-16 0 0,-6-6-5407 0 0,12 0-1081 0 0</inkml:trace>
  <inkml:trace contextRef="#ctx0" brushRef="#br0" timeOffset="-1.04757E6">5625 4369 9072 0 0,'0'0'192'0'0,"0"0"48"0"0,0 0 8 0 0,0 0 8 0 0,0 0-256 0 0,0 0 0 0 0,0 0 0 0 0,0 0 0 0 0,0 0 496 0 0,0 0 48 0 0,0 0 0 0 0,0 0 8 0 0,0 0 56 0 0,0 0 16 0 0,0 0 0 0 0,0 0 0 0 0,0 0-112 0 0,0 0-16 0 0,0 0-8 0 0,0 0-1 0 0,0 0-151 0 0,0 0-32 0 0,0 0-8 0 0,0 0 0 0 0,6 0-112 0 0,-6 0-24 0 0,0 6-8 0 0,6 0 0 0 0,-6-6 16 0 0,0 12 8 0 0,6-6 0 0 0,-6 0 0 0 0,0 12 64 0 0,0-6 16 0 0,6 6 0 0 0,-6 7 0 0 0,6-1-120 0 0,-6 6-16 0 0,0 0-8 0 0,0 6 0 0 0,6 0 16 0 0,-6 0 0 0 0,0 0 0 0 0,0 0 0 0 0,0 6 72 0 0,0 0 24 0 0,0-6 0 0 0,0 1 0 0 0,0-1-104 0 0,0-6-24 0 0,0 6 0 0 0,0-6 0 0 0,0-6 56 0 0,0 6 8 0 0,-6 0 0 0 0,6-6 0 0 0,0 0-88 0 0,0 0-8 0 0,0 0-64 0 0,0 6 96 0 0,0-6-96 0 0,0 1 0 0 0,0-7 0 0 0,0 6 0 0 0,0 0 0 0 0,0 0 0 0 0,0-6 0 0 0,-6-6 0 0 0,6 6 0 0 0,0 0-96 0 0,0-6 96 0 0,0 0-80 0 0,0-6 16 0 0,0 6 0 0 0,0 0 0 0 0,0 0 0 0 0,0-6 64 0 0,0 0 0 0 0,0 6 0 0 0,-6-6 0 0 0,6 6 0 0 0,0-6-64 0 0,0 0 64 0 0,0 6-64 0 0,0-6-24 0 0,0 6 0 0 0,-6-6 0 0 0,6 0 0 0 0,0 0-40 0 0,0 0-16 0 0,0 0 0 0 0,0 0 0 0 0,-6 0 24 0 0,6 0 8 0 0,0 6 0 0 0,0-6 0 0 0,0 0 112 0 0,0 6-88 0 0,-6-5 88 0 0,6 5-80 0 0,0 0 80 0 0,0-6 0 0 0,0 6 0 0 0,0-12 0 0 0,0 12-64 0 0,6-12 0 0 0,-6 6 0 0 0,0-6-5559 0 0,6-6-1105 0 0</inkml:trace>
  <inkml:trace contextRef="#ctx0" brushRef="#br0" timeOffset="-1.04756E6">6034 4447 7712 0 0,'0'0'168'0'0,"0"0"40"0"0,0 0 8 0 0,0 0 0 0 0,0 0-216 0 0,0 0 0 0 0,0 0 0 0 0,0 0 0 0 0,0 0 504 0 0,0 0 56 0 0,-6 0 16 0 0,0 0 0 0 0,0 6 56 0 0,0-6 8 0 0,6 0 8 0 0,-6 0 0 0 0,0 6-72 0 0,0-6-8 0 0,0 7-8 0 0,6-7 0 0 0,-6 6-120 0 0,0-6-25 0 0,0 6-7 0 0,0 0 0 0 0,-1 0-152 0 0,1 0-24 0 0,6 0-8 0 0,-6 0 0 0 0,6 6 8 0 0,-6-6 0 0 0,6 6 0 0 0,0-6 0 0 0,0 6-136 0 0,0-6-32 0 0,6 0-64 0 0,-6 6 96 0 0,6-6-96 0 0,-6 0 0 0 0,6 0 0 0 0,1 0 0 0 0,-1 0-120 0 0,0 0 8 0 0,0-6 0 0 0,0 0 0 0 0,6 0-360 0 0,-6 0-72 0 0,6 0-8 0 0,-6-6-4151 0 0,6 0-825 0 0</inkml:trace>
  <inkml:trace contextRef="#ctx0" brushRef="#br0" timeOffset="-1.04756E6">6130 4502 9968 0 0,'0'0'280'0'0,"0"0"72"0"0,0 0-288 0 0,0 0-64 0 0,0 0 0 0 0,0 0 0 0 0,0 0 512 0 0,0 0 80 0 0,0 0 16 0 0,-6 6 8 0 0,0-6-304 0 0,6 0-64 0 0,-6 6-16 0 0,0 0 0 0 0,6-6-40 0 0,0 6-16 0 0,-6 0 0 0 0,6 0 0 0 0,0 0-48 0 0,0 0-16 0 0,0 0 0 0 0,0-6 0 0 0,0 6-24 0 0,6 0-8 0 0,-6-6 0 0 0,0 6 0 0 0,6-6-80 0 0,0 0 0 0 0,-6 0 0 0 0,6-6 0 0 0,-6 6 0 0 0,6-6-88 0 0,-6 0 24 0 0,6 0 0 0 0,-6 0-72 0 0,0 0-16 0 0,6 0 0 0 0,-6 6 0 0 0,0-12-40 0 0,0 12-16 0 0,0-6 0 0 0,0 0 0 0 0,0 0-152 0 0,0 0-32 0 0,0 6-8 0 0,-6-6 0 0 0,6 6 224 0 0,0-6 48 0 0,0 6 0 0 0,0 0 8 0 0,0 0 120 0 0,0 0 120 0 0,0 0-24 0 0,0 6-8 0 0,-6 0-88 0 0,6-6 64 0 0,-6 6-64 0 0,6 0 64 0 0,0 0-144 0 0,0 0-32 0 0,0 6-8 0 0,0-12-3080 0 0,6 6-608 0 0</inkml:trace>
  <inkml:trace contextRef="#ctx0" brushRef="#br0" timeOffset="-1.04756E6">6208 4472 12816 0 0,'0'6'280'0'0,"0"0"56"0"0,-6 0 16 0 0,6 0 8 0 0,0 0-288 0 0,-6 6-72 0 0,6-6 0 0 0,0 6 0 0 0,0 0 112 0 0,0-6 8 0 0,0 0 0 0 0,0 6 0 0 0,0-6-120 0 0,0 0 0 0 0,0 0 0 0 0,0 0 0 0 0,0 0 72 0 0,0-6-8 0 0,0 0 0 0 0,0 0 0 0 0,0 0-64 0 0,6 0-88 0 0,0-6 24 0 0,-6 0 0 0 0,6 0-416 0 0,0 0-88 0 0,-6-6-8 0 0,6 6-3000 0 0,0-6-592 0 0</inkml:trace>
  <inkml:trace contextRef="#ctx0" brushRef="#br0" timeOffset="-1.04756E6">6274 4484 11888 0 0,'0'0'256'0'0,"0"6"64"0"0,0 0 0 0 0,-6 0 24 0 0,6 0-280 0 0,0 0-64 0 0,0 0 0 0 0,0 6 0 0 0,0-6 552 0 0,0 0 96 0 0,0 6 24 0 0,0-6 0 0 0,0 0-376 0 0,0 0-72 0 0,6-6-9 0 0,-6 6-7 0 0,0-6-144 0 0,0 0-64 0 0,6 0 64 0 0,0-6-4535 0 0,0 0-905 0 0</inkml:trace>
  <inkml:trace contextRef="#ctx0" brushRef="#br0" timeOffset="-1.04756E6">6370 4357 14896 0 0,'-6'6'416'0'0,"6"0"104"0"0,-6-6-416 0 0,6 12-104 0 0,0-6 0 0 0,-6 6 0 0 0,6 0 312 0 0,0 0 39 0 0,0 0 1 0 0,0 6 8 0 0,0-5-264 0 0,0-1-96 0 0,0 6 0 0 0,0 0 72 0 0,0-6-72 0 0,0 0 0 0 0,0 0 0 0 0,0 0 0 0 0,0-6 0 0 0,0 0 0 0 0,0 0 0 0 0,0-6-4671 0 0,0 0-921 0 0</inkml:trace>
  <inkml:trace contextRef="#ctx0" brushRef="#br0" timeOffset="-1.04756E6">6322 4484 15608 0 0,'0'0'344'0'0,"0"6"72"0"0,0 0 7 0 0,0 0 17 0 0,6 0-352 0 0,-6-6-88 0 0,6 6 0 0 0,0-6 0 0 0,0 0 144 0 0,6 0 16 0 0,-6 0 0 0 0,6 0 0 0 0,-6 0-616 0 0,6-6-120 0 0,-6 6-31 0 0,6-6-1 0 0,-6 0-192 0 0,0 6-48 0 0,0 0-8 0 0,0-6 0 0 0</inkml:trace>
  <inkml:trace contextRef="#ctx0" brushRef="#br0" timeOffset="-1.04756E6">6455 4502 11720 0 0,'0'0'256'0'0,"0"0"48"0"0,0 0 16 0 0,0 0 16 0 0,0 6-272 0 0,0-6-64 0 0,0 6 0 0 0,0-6 0 0 0,0 0 728 0 0,0 0 128 0 0,6 0 24 0 0,0 0 8 0 0,-6 0-473 0 0,0 0-87 0 0,6-6-16 0 0,-6 6-8 0 0,6 0-152 0 0,0-6-32 0 0,-6 0-8 0 0,6 6 0 0 0,-6-6-112 0 0,6 6-64 0 0,-6-6 64 0 0,0 6-104 0 0,0-6-88 0 0,0 0-8 0 0,-6 6-8 0 0,6-6 0 0 0,-6 6-24 0 0,6 0-8 0 0,0 0 0 0 0,-6-7 1 0 0,0 7-193 0 0,6 0-40 0 0,-6 7-8 0 0,0-1 0 0 0,0-6 168 0 0,6 12 32 0 0,-6-6 8 0 0,6 6 0 0 0,0 0 400 0 0,0 0 72 0 0,0 0 24 0 0,-6 0 0 0 0,6 0-24 0 0,0-6 0 0 0,6 6 0 0 0,-6 0 0 0 0,0-6-200 0 0,6-6 64 0 0,0 6-64 0 0,0-6-3960 0 0,-6 0-816 0 0</inkml:trace>
  <inkml:trace contextRef="#ctx0" brushRef="#br0" timeOffset="-1.04732E6">6556 4477 15520 0 0,'0'13'344'0'0,"-6"-13"72"0"0,6 6 7 0 0,-6 6 9 0 0,6-6-344 0 0,0 6-88 0 0,0-6 0 0 0,-6 6 0 0 0,6-6 288 0 0,0 6 32 0 0,0-6 16 0 0,0 0 0 0 0,0 0-336 0 0,0 0 0 0 0,0-6 0 0 0,6 0 0 0 0,-6 0 0 0 0,0 0-72 0 0,0 0 72 0 0,6 0-104 0 0,-6-6-56 0 0,6 6 0 0 0,-6-6-8 0 0,6 0 0 0 0,-6 0-64 0 0,6 0-16 0 0,-6 0 0 0 0,6 0 0 0 0,-6 0-16 0 0,7 0-7 0 0,-1 0-1 0 0,-6 0 0 0 0,0 0 184 0 0,6 6 88 0 0,-6-6-80 0 0,0 6 80 0 0,0 0 224 0 0,0 6 88 0 0,6 0 16 0 0,-6 0 7 0 0,0 0 49 0 0,6 6 0 0 0,-6-6 8 0 0,0 6 0 0 0,0-6-136 0 0,6 6-32 0 0,-6 0-8 0 0,6-6 0 0 0,-6 0-128 0 0,0 0-24 0 0,6 0-64 0 0,0-6 96 0 0,0 0-424 0 0,-6-6-88 0 0,6 0-24 0 0</inkml:trace>
  <inkml:trace contextRef="#ctx0" brushRef="#br0" timeOffset="-1.04707E6">6744 4303 15464 0 0,'0'0'336'0'0,"-7"6"72"0"0,7-6 7 0 0,0 6 33 0 0,0 0-360 0 0,0 6-88 0 0,0 0 0 0 0,0 6 0 0 0,0 0 184 0 0,0-6 16 0 0,0 6 8 0 0,0 6 0 0 0,0-6-208 0 0,0 0-112 0 0,0 7 16 0 0,0-7 0 0 0,0 0 224 0 0,0 0 40 0 0,0-6 16 0 0,0 0 0 0 0,0 0-56 0 0,0-6 0 0 0,0 0-8 0 0,0 0 0 0 0,0-6-504 0 0,0 0-104 0 0,0 0-24 0 0</inkml:trace>
  <inkml:trace contextRef="#ctx0" brushRef="#br0" timeOffset="-1.04692E6">6652 4429 17767 0 0,'0'0'384'0'0,"0"0"88"0"0,0 0 8 0 0,6 7 32 0 0,0-7-416 0 0,0 6-96 0 0,1-6 0 0 0,5 0 0 0 0,6 0 288 0 0,-6 0 40 0 0,6 0 8 0 0,-6 0 0 0 0,6-6-336 0 0,0 6-112 0 0,-6 0 0 0 0,0-7-5447 0 0,0 7-1089 0 0</inkml:trace>
  <inkml:trace contextRef="#ctx0" brushRef="#br0" timeOffset="-1.04356E6">4861 6480 8408 0 0,'0'0'184'0'0,"0"0"40"0"0,0 0 0 0 0,0 6 16 0 0,0 0-240 0 0,0 0 0 0 0,0 0 0 0 0,0 12 0 0 0,0-6 264 0 0,0 6 8 0 0,0 6 0 0 0,6 0 0 0 0,-6 12 120 0 0,0-6 24 0 0,-6 12 8 0 0,6-6 0 0 0,0 12-184 0 0,0-5-40 0 0,-6 5-8 0 0,6 0 0 0 0,-6 0 56 0 0,6 0 8 0 0,-6 0 0 0 0,6 0 0 0 0,0 0-256 0 0,-6 0 0 0 0,6-5 0 0 0,-6 5 0 0 0,6 0 104 0 0,0 0-24 0 0,0 0-8 0 0,-6-6 0 0 0,6 6 8 0 0,0 0 0 0 0,0 0 0 0 0,0 7 0 0 0,0-7-80 0 0,0 6 0 0 0,0 0-96 0 0,6 0 96 0 0,-6 0-80 0 0,0 0 80 0 0,0 6 0 0 0,0-5-72 0 0,0-1 8 0 0,-6-6 0 0 0,6 0 0 0 0,0-6 0 0 0,0 0 64 0 0,0 0 0 0 0,-6-6 0 0 0,6 0 64 0 0,0-6 128 0 0,-6-6 24 0 0,6 1 8 0 0,0-1 0 0 0,0-6 16 0 0,0-6 8 0 0,0 6 0 0 0,0-6 0 0 0,0-6-248 0 0,0 6-160 0 0,0-6 32 0 0,0 0 0 0 0,6 0 0 0 0,-6 0 8 0 0,0-6 0 0 0,6 0 0 0 0,-6 0-48 0 0,0 0-16 0 0,0 0 0 0 0,0 6 0 0 0,0-6 88 0 0,0 0 8 0 0,0 0 8 0 0,0 0 0 0 0,0 0 80 0 0,0 0 0 0 0,6-6 0 0 0,-6 6-64 0 0,6 0 64 0 0,-6-6 0 0 0,6 0 0 0 0,-6 6 0 0 0,6-6 0 0 0,0 6 0 0 0,-6-6 0 0 0,6 0 0 0 0,0 6 0 0 0,0-6 88 0 0,0 0-24 0 0,0 0 0 0 0,0 6-64 0 0,6-6 0 0 0,0 6-96 0 0,0-6 96 0 0,0 6 0 0 0,0 0 0 0 0,0 0 72 0 0,0 0-8 0 0,7 6 80 0 0,-7-6 16 0 0,6 6 8 0 0,0-6 0 0 0,-6 6 80 0 0,6-6 8 0 0,6 6 8 0 0,-6-6 0 0 0,6 6-176 0 0,0-6-88 0 0,0 6 80 0 0,6-6-80 0 0,-6 0 88 0 0,6-6-88 0 0,-6 6 96 0 0,6 0-96 0 0,0-6 0 0 0,0 6 0 0 0,0-6 0 0 0,7 0 0 0 0,-1 6 0 0 0,-6-6 0 0 0,6 0 0 0 0,-6 0 0 0 0,6 0 0 0 0,0 0 0 0 0,0 0 0 0 0,0 0 0 0 0,0 0 0 0 0,0 0 0 0 0,6 0 0 0 0,-5 0 0 0 0,-1 0 0 0 0,6 0 0 0 0,-6 0 0 0 0,0-1 0 0 0,6 1 0 0 0,-6 6 0 0 0,0-6 0 0 0,6 6 0 0 0,0-6 0 0 0,0 6 0 0 0,-6 0 0 0 0,7 6 0 0 0,-1-6 0 0 0,0 0 0 0 0,0 6 0 0 0,0-6 0 0 0,0 0 0 0 0,-6 6 0 0 0,6-6 0 0 0,0 0 0 0 0,-6 0 0 0 0,7 0 0 0 0,-7 0 0 0 0,0-6 0 0 0,0 6 0 0 0,-6-6-72 0 0,6 0 72 0 0,0 6 0 0 0,-6-6 0 0 0,0 0 0 0 0,0 0 0 0 0,0 0 0 0 0,-6 0 0 0 0,6 0 0 0 0,-6 0 0 0 0,0 0 64 0 0,1 6-64 0 0,-1-6 0 0 0,0 0 0 0 0,0 6 0 0 0,-6 0 0 0 0,0 0 152 0 0,0 0-25 0 0,0-6-7 0 0,0 6 56 0 0,0 6 16 0 0,-6-6 0 0 0,0 0 0 0 0,6 0 32 0 0,-6 0 0 0 0,0 0 8 0 0,6 0 0 0 0,-6 0-72 0 0,-6-6-24 0 0,12 6 0 0 0,-12 0 0 0 0,6 0-48 0 0,-6-6-16 0 0,6 6 0 0 0,-6-6 0 0 0,0 6-72 0 0,0-6 0 0 0,0 0 0 0 0,0 0 64 0 0,0 0-64 0 0,0 0 0 0 0,-6 0 0 0 0,6-6 64 0 0,0 0-64 0 0,-6 0 0 0 0,0 0 0 0 0,0-6 0 0 0,0-6 0 0 0,0 6 0 0 0,0-12 0 0 0,0 0 0 0 0,0 6 0 0 0,0-6 0 0 0,0 0 0 0 0,0-6 0 0 0,0-1 0 0 0,0-5 0 0 0,0 6-72 0 0,0 0 72 0 0,0-6 0 0 0,0 0 0 0 0,0 6-64 0 0,6-6 64 0 0,-6 0 0 0 0,0 0-64 0 0,6 6 64 0 0,-6-7 0 0 0,6 1 0 0 0,-6 6 0 0 0,6-6 0 0 0,-6 0 0 0 0,6 0 0 0 0,-6 0 0 0 0,7 0 0 0 0,-7 6 0 0 0,6-12 0 0 0,0 5 0 0 0,0 7 0 0 0,0-6 0 0 0,0 6 0 0 0,0-6 0 0 0,0 6 0 0 0,0 0 0 0 0,-6-6 0 0 0,6 6 0 0 0,-6 0 0 0 0,0 6 0 0 0,6-6 0 0 0,-6 5 0 0 0,0 1-72 0 0,0 0 72 0 0,0 0-104 0 0,0 0 24 0 0,0 6 8 0 0,0 0 0 0 0,-6 0 72 0 0,6 0 0 0 0,0 6 0 0 0,-6 0-64 0 0,6 0 64 0 0,0 0 0 0 0,-6 6 0 0 0,6-6 0 0 0,-6 6 80 0 0,6 0-16 0 0,-6-6-64 0 0,6 6 96 0 0,-6 0-16 0 0,0 0-8 0 0,6 0 0 0 0,-6 0 0 0 0,0 5-72 0 0,6-5 0 0 0,-6 6 0 0 0,-1 0 64 0 0,1-6-64 0 0,0 6 80 0 0,6 0-80 0 0,-6 0 80 0 0,0 0-80 0 0,0 0 0 0 0,0 0 0 0 0,0 6 64 0 0,0-6-64 0 0,0 0 0 0 0,0 0 0 0 0,0 6 64 0 0,0-6-64 0 0,-6 6 0 0 0,6-6 0 0 0,0 0 64 0 0,-6 6-64 0 0,0-6 0 0 0,6 6 0 0 0,-6 0 0 0 0,6-6 128 0 0,-6 6 0 0 0,6 0 8 0 0,-6-6 0 0 0,6 6-216 0 0,-6 0-48 0 0,0-6 0 0 0,6 6-8 0 0,-6 0 200 0 0,0 0 48 0 0,0 0 8 0 0,0 0 0 0 0,0 0-120 0 0,0 0-80 0 0,0 0 16 0 0,-6 0 0 0 0,6 0 64 0 0,-6 0 112 0 0,0 0-24 0 0,0 0-8 0 0,0 0-80 0 0,0 0-112 0 0,0 0 24 0 0,-1 6 8 0 0,1-6 80 0 0,0 0 0 0 0,0 0 0 0 0,-6 0 0 0 0,0 0 128 0 0,0 6 0 0 0,0-6-8 0 0,0 0 0 0 0,0 0-24 0 0,0 6-8 0 0,0-6 0 0 0,-6 6 0 0 0,6-6-88 0 0,0 0 0 0 0,-6 6 0 0 0,6-6 0 0 0,-6 0 0 0 0,-1 6 0 0 0,1-6 0 0 0,6 0 64 0 0,-6 0-64 0 0,6 6 0 0 0,-6-6 0 0 0,0 6 0 0 0,0-6 0 0 0,0 0 0 0 0,0 6 0 0 0,0-6 0 0 0,0 0 0 0 0,0 0 0 0 0,-6 6 0 0 0,6-6 0 0 0,-1 0 0 0 0,-5 0 0 0 0,6 0 0 0 0,0 0 0 0 0,0 0 0 0 0,-6 0 0 0 0,6 0 0 0 0,0-6 0 0 0,-6 6 0 0 0,0 0 0 0 0,6 0 0 0 0,-6 6-88 0 0,0-6 88 0 0,-1 0-104 0 0,1 0 40 0 0,-6 6 64 0 0,6 0-88 0 0,0-6 88 0 0,0 0-64 0 0,0 6 64 0 0,6-6 0 0 0,-6 6 152 0 0,0-6-24 0 0,6 0-8 0 0,-6 0 8 0 0,6 0 0 0 0,-1 0 0 0 0,1 0 0 0 0,0 0-128 0 0,0 0 0 0 0,-6 0 0 0 0,6 0 0 0 0,0 0 0 0 0,0 0 0 0 0,0 0 0 0 0,6 0 0 0 0,-6 0 0 0 0,0 0 0 0 0,6 6 64 0 0,0-6-64 0 0,-6 6 0 0 0,-1-6 0 0 0,7 6 0 0 0,0 0 0 0 0,6-6 0 0 0,0 12-80 0 0,0-6 80 0 0,0 0-64 0 0,6 1 0 0 0,0-1 0 0 0,0 0 0 0 0,0 0 0 0 0,6-6-312 0 0,0 6-56 0 0,0 0-16 0 0,0-6-4831 0 0,6 0-977 0 0</inkml:trace>
  <inkml:trace contextRef="#ctx0" brushRef="#br0" timeOffset="-1.04266E6">5487 6335 10104 0 0,'0'0'224'0'0,"0"0"40"0"0,0 0 16 0 0,0 0 8 0 0,0 6-288 0 0,0-6 0 0 0,-6 0 0 0 0,6 6 0 0 0,0 0 104 0 0,-6 0-32 0 0,6 0-8 0 0,0 0 0 0 0,0 0 120 0 0,0 7 16 0 0,0-1 8 0 0,6 0 0 0 0,-6 0 80 0 0,0 6 24 0 0,6 0 0 0 0,-6 0 0 0 0,0 6-8 0 0,6 6 0 0 0,-6 0 0 0 0,0 6 0 0 0,0 0-112 0 0,6 6-16 0 0,-6 0-8 0 0,0 0 0 0 0,0 0-80 0 0,6 6-24 0 0,-6 1 0 0 0,0-1 0 0 0,0-6-64 0 0,0 6 0 0 0,0 6 0 0 0,0-6 64 0 0,0 0 0 0 0,0 0 0 0 0,-6 0 0 0 0,6 0 0 0 0,0 7 0 0 0,0-1-64 0 0,-6 0 96 0 0,6 6-32 0 0,0 6-64 0 0,-6-6 0 0 0,6 0 0 0 0,-6 0 64 0 0,6 7 16 0 0,-6-7-1 0 0,0 0 1 0 0,6 0 0 0 0,-6 0 208 0 0,0 0 48 0 0,6 0 8 0 0,-7-6 0 0 0,7 1-120 0 0,-6-1-32 0 0,6 0 0 0 0,0-6 0 0 0,0 0-128 0 0,0-6-64 0 0,0 0 0 0 0,0 0 64 0 0,0-6-64 0 0,0 0 0 0 0,0-5 0 0 0,0-1 0 0 0,0-6 0 0 0,0-6 0 0 0,6 6 0 0 0,1-6 0 0 0,-7-6-104 0 0,6 6 8 0 0,-6-12 8 0 0,0 0 0 0 0,6 0-336 0 0,0-6-72 0 0,0-6-16 0 0,6 0-6359 0 0</inkml:trace>
  <inkml:trace contextRef="#ctx0" brushRef="#br0" timeOffset="-1.04138E6">5330 4375 5672 0 0,'0'0'160'0'0,"0"0"32"0"0,0 0-192 0 0,0 0 0 0 0,0 0 0 0 0,0 0 0 0 0,0 0 456 0 0,0 0 56 0 0,0 6 0 0 0,0-6 8 0 0,0 12-80 0 0,0-6-24 0 0,0 0 0 0 0,0 6 0 0 0,0-6-152 0 0,0 6-32 0 0,0 0-8 0 0,0 0 0 0 0,0 13-72 0 0,-6-7-24 0 0,6 6 0 0 0,-6 0 0 0 0,6 6 56 0 0,-6 0 8 0 0,0 6 0 0 0,0 0 0 0 0,0 6 48 0 0,6 0 16 0 0,-6 6 0 0 0,0 0 0 0 0,0 7-80 0 0,-6-7-16 0 0,12 0 0 0 0,-6 0 0 0 0,0 6 56 0 0,0-6 8 0 0,6-6 0 0 0,-6 6 0 0 0,6-5-136 0 0,0-7-24 0 0,-7 0-64 0 0,7 0 96 0 0,0-6-96 0 0,0 0-64 0 0,0-6 64 0 0,0 6-104 0 0,0-6-16 0 0,7 0 0 0 0,-7 0 0 0 0,0-6 0 0 0,0 6-64 0 0,0-6-8 0 0,0 0-8 0 0,0 1 0 0 0,0-1-216 0 0,0-6-48 0 0,0 6-8 0 0,0-6-2784 0 0,-7 0-552 0 0</inkml:trace>
  <inkml:trace contextRef="#ctx0" brushRef="#br0" timeOffset="-1.04074E6">5415 4459 6768 0 0,'0'0'144'0'0,"0"0"32"0"0,0 0 8 0 0,-6 0 8 0 0,6 0-192 0 0,0 0 0 0 0,0 0 0 0 0,0 0 0 0 0,0 0 248 0 0,-6 0 8 0 0,6 0 0 0 0,0 0 0 0 0,0 0-16 0 0,-6 0 0 0 0,6 0 0 0 0,0 0 0 0 0,0 6-80 0 0,-6 0-24 0 0,6-6 0 0 0,-7 13 0 0 0,7-7-72 0 0,0 0-64 0 0,-6 6 96 0 0,6 0-96 0 0,0 0 96 0 0,-6 0-32 0 0,6 0 0 0 0,-6 0-64 0 0,6 0 0 0 0,0-6 0 0 0,0 0 0 0 0,0 0 0 0 0,0 0 0 0 0,0 0-96 0 0,0-6 0 0 0,0 0-2640 0 0,0 0-528 0 0</inkml:trace>
  <inkml:trace contextRef="#ctx0" brushRef="#br0" timeOffset="-1.04053E6">5384 4543 10416 0 0,'0'0'288'0'0,"0"0"80"0"0,0 0-296 0 0,0 0-72 0 0,0 0 0 0 0,0 0 0 0 0,0 6 160 0 0,6-6 8 0 0,0 7 8 0 0,0-7 0 0 0,1 0-176 0 0,-7 0-80 0 0,6 0 8 0 0,0 0 0 0 0,6-7-88 0 0,-6 7-24 0 0,0 0 0 0 0,0 0-4264 0 0</inkml:trace>
  <inkml:trace contextRef="#ctx0" brushRef="#br0" timeOffset="-1.04042E6">5505 4579 12584 0 0,'0'0'272'0'0,"-12"12"56"0"0,12-12 16 0 0,-12 12 16 0 0,12-12-288 0 0,-12 0-72 0 0,12 0 0 0 0,0 0-3712 0 0,0 0-768 0 0</inkml:trace>
  <inkml:trace contextRef="#ctx0" brushRef="#br0" timeOffset="-1.04002E6">5523 4549 10304 0 0,'0'0'224'0'0,"0"0"56"0"0,0 0 8 0 0,-7 6 0 0 0,7-6-288 0 0,0 0 0 0 0,0 0 0 0 0,0 0 0 0 0,0 0 80 0 0,0 0-80 0 0,0 0 64 0 0,0 6-64 0 0,0 0 0 0 0,0-6 0 0 0,0 6 0 0 0,0-6 0 0 0,0 0 0 0 0,0 6 120 0 0,0-6-24 0 0,0 7 0 0 0,-6-1-168 0 0,6 0-40 0 0,0-6-8 0 0,0 6 0 0 0,0-6 120 0 0,0 0 0 0 0,0 0 0 0 0,0 0 0 0 0,0 0-128 0 0,0 0-8 0 0,0 0 0 0 0,0 0 0 0 0,0-6-464 0 0,0 0-88 0 0,0 6-16 0 0</inkml:trace>
  <inkml:trace contextRef="#ctx0" brushRef="#br0" timeOffset="-1.03987E6">5534 4567 7552 0 0,'0'0'216'0'0,"0"6"40"0"0,0 0-256 0 0,0-6 0 0 0,-6 0 0 0 0,6 6 0 0 0,0 1 208 0 0,0-7-16 0 0,0 0 0 0 0,0 0 0 0 0,0 6-128 0 0,0 0-64 0 0,0-6 0 0 0,0 0 64 0 0,0 0-184 0 0,6 0-40 0 0,-6 0 0 0 0,7-6-8 0 0</inkml:trace>
  <inkml:trace contextRef="#ctx0" brushRef="#br0" timeOffset="-1.0397E6">5570 4567 11280 0 0,'0'0'320'0'0,"0"0"72"0"0,0 0-312 0 0,0 0-80 0 0,0 0 0 0 0,0 0 0 0 0,0 0 224 0 0,0 0 32 0 0,0 0 8 0 0,12 0-5368 0 0</inkml:trace>
  <inkml:trace contextRef="#ctx0" brushRef="#br0" timeOffset="-1.03867E6">4915 6485 5840 0 0,'0'0'128'0'0,"0"0"24"0"0,0 0 8 0 0,0 0 8 0 0,0 0-168 0 0,0-6 0 0 0,0 6 0 0 0,0 0 0 0 0,0 0 384 0 0,0 0 32 0 0,0 0 16 0 0,0 0 0 0 0,0 0 48 0 0,0 0 16 0 0,0-6 0 0 0,0 6 0 0 0,0 0 24 0 0,0 0 8 0 0,0 0 0 0 0,0 0 0 0 0,0 0-104 0 0,0 0-16 0 0,0 6-8 0 0,0 0 0 0 0,0 0-240 0 0,0 6-56 0 0,0-6-8 0 0,0 6 0 0 0,0-6-24 0 0,0 6-8 0 0,0 0 0 0 0,0-6 0 0 0,0 0 32 0 0,0 6 0 0 0,0-6 0 0 0,0 0 0 0 0,0 0-96 0 0,0 0 0 0 0,0-6 0 0 0,0 6 0 0 0,7-6 0 0 0,-7 0 0 0 0,0 0 0 0 0,0 0-4024 0 0,0 0-744 0 0</inkml:trace>
  <inkml:trace contextRef="#ctx0" brushRef="#br0" timeOffset="-1.03835E6">4958 6473 7920 0 0,'-12'0'168'0'0,"12"0"40"0"0,0 0 8 0 0,-6 0 8 0 0,6 0-224 0 0,0 0 0 0 0,6 0 0 0 0,-6 0 0 0 0,6-6 112 0 0,-6 0-24 0 0,0 6-8 0 0,6 0 0 0 0,-6-6-80 0 0,0 6 0 0 0,0 0 0 0 0,0 0 0 0 0,0 0 112 0 0,0 0 8 0 0,0 0 0 0 0,0 0 0 0 0,0 0 208 0 0,0 0 48 0 0,6 0 8 0 0,-6 6 0 0 0,0 0-64 0 0,0 0 0 0 0,6-6-8 0 0,-6 6 0 0 0,-6 0-152 0 0,6 6-24 0 0,0-6-8 0 0,0 0 0 0 0,-6 0-32 0 0,6 0 0 0 0,-6 0-8 0 0,0 0 0 0 0,0 0 8 0 0,6 0 8 0 0,-6 0 0 0 0,6 0 0 0 0,-7 0 24 0 0,7 0 0 0 0,0 0 0 0 0,-6 0 0 0 0,6 0-128 0 0,-6-6 0 0 0,6 6-96 0 0,0-6 96 0 0,0 0-224 0 0,0 0 16 0 0,0 0 0 0 0,0 0-5176 0 0</inkml:trace>
  <inkml:trace contextRef="#ctx0" brushRef="#br0" timeOffset="-1.03774E6">4909 6660 6480 0 0,'0'0'184'0'0,"0"0"40"0"0,0 0-224 0 0,0 0 0 0 0,0 0 0 0 0,0 0 0 0 0,0 0 424 0 0,0 0 48 0 0,0 0 8 0 0,0 0 0 0 0,0 0-104 0 0,0 0-24 0 0,0 0 0 0 0,0 0 0 0 0,0 0 56 0 0,0 0 8 0 0,0 0 0 0 0,6-6 0 0 0,-6 6-128 0 0,6-6-32 0 0,0 0 0 0 0,0 6 0 0 0,0-6-24 0 0,0-6-8 0 0,0 5 0 0 0,0 1 0 0 0,0-6-160 0 0,6 0-64 0 0,-6 6 0 0 0,0-6 0 0 0,6 0 88 0 0,-6 0-88 0 0,1 0 96 0 0,-1 6-96 0 0,0-6 80 0 0,0 0-80 0 0,0 0 64 0 0,0 6-64 0 0,0-6 0 0 0,-6 0 0 0 0,6 6-112 0 0,-6-6 40 0 0,0 6-216 0 0,6 0-32 0 0,-6 0-16 0 0,-6 0 0 0 0</inkml:trace>
  <inkml:trace contextRef="#ctx0" brushRef="#br0" timeOffset="-1.03747E6">5108 6455 10336 0 0,'0'0'224'0'0,"0"0"56"0"0,0 0 8 0 0,0 0 0 0 0,0 0-288 0 0,0 0 0 0 0,0 0 0 0 0,0 0 0 0 0,0 0 0 0 0,0 0 0 0 0,0 0 0 0 0,0 0 0 0 0,6 0 232 0 0,-6 6-8 0 0,6-6 0 0 0,-6 6 0 0 0,0 0 128 0 0,0 0 16 0 0,0 0 8 0 0,0 0 0 0 0,-6 0-248 0 0,6 6-40 0 0,-6-6-16 0 0,6 0 0 0 0,-7 6-72 0 0,7-6 0 0 0,-6 0 0 0 0,6 0 64 0 0,-6 0-136 0 0,6 0-32 0 0,0 0-8 0 0,-6-6 0 0 0,6 0-240 0 0,0 0-56 0 0,0 6-8 0 0,0-6-4680 0 0</inkml:trace>
  <inkml:trace contextRef="#ctx0" brushRef="#br0" timeOffset="-1.03722E6">5059 6540 10968 0 0,'0'0'240'0'0,"0"0"48"0"0,0 0 16 0 0,0 0 8 0 0,0 0-248 0 0,0 0-64 0 0,0 0 0 0 0,0 0 0 0 0,6 0 192 0 0,0-6 32 0 0,0 6 8 0 0,0-6 0 0 0,0 6-24 0 0,0-6-8 0 0,0 6 0 0 0,0-6 0 0 0,7-1-200 0 0,-7 1 0 0 0,0 0 0 0 0,6 6-3672 0 0,-6-6-776 0 0</inkml:trace>
  <inkml:trace contextRef="#ctx0" brushRef="#br0" timeOffset="-1.036E6">6129 6383 5264 0 0,'0'0'112'0'0,"0"-6"24"0"0,0 6 8 0 0,0 0 16 0 0,0 0-160 0 0,0-6 0 0 0,0 6 0 0 0,0 0 0 0 0,0 0 416 0 0,0 0 64 0 0,0 0 0 0 0,0 0 8 0 0,0 0 344 0 0,6 0 64 0 0,-6 6 8 0 0,0 0 8 0 0,0 7-264 0 0,0-7-48 0 0,0 6-16 0 0,0 0 0 0 0,0 0-264 0 0,0 0-48 0 0,0 0-16 0 0,0 0 0 0 0,0 0-72 0 0,0 0-24 0 0,6 0 0 0 0,-6 6 0 0 0,0 0 24 0 0,0-6 0 0 0,6 6 0 0 0,-6 6 0 0 0,6-6-72 0 0,-6 6-16 0 0,0 0-1 0 0,6 0 1 0 0,-6 0 48 0 0,6 0 8 0 0,-6 0 0 0 0,0 6 0 0 0,0 0 40 0 0,0 0 0 0 0,0 7 8 0 0,0-7 0 0 0,0 6-200 0 0,0 0-128 0 0,0-6 24 0 0,0 6 0 0 0,0 0 104 0 0,0 0 0 0 0,0 0 96 0 0,-6 0-96 0 0,6-6 88 0 0,0 6-88 0 0,0-6 80 0 0,0 6-80 0 0,0 1 120 0 0,0-1-24 0 0,0 0-8 0 0,6-6 0 0 0,-6 6-88 0 0,0-6 0 0 0,0 6-96 0 0,6-6 96 0 0,-6 6 0 0 0,0-6 0 0 0,6 0 0 0 0,-6 6 96 0 0,0-12-96 0 0,0 6-88 0 0,0-6 24 0 0,6 7 0 0 0,-6-7 64 0 0,0 0 0 0 0,0 0 64 0 0,6 6-64 0 0,-6-6 0 0 0,0 0 0 0 0,6 0 0 0 0,-6 6 0 0 0,7-6 0 0 0,-7 6 64 0 0,6 0-64 0 0,-6-6 88 0 0,0 6-88 0 0,6 0 0 0 0,-6 0 0 0 0,0 0-88 0 0,0 7 88 0 0,0-7 0 0 0,6 0 0 0 0,-6 0 64 0 0,0-6 32 0 0,0 6 0 0 0,6 0 8 0 0,-6-6 0 0 0,6 0-104 0 0,-6-6 88 0 0,6 0-88 0 0,-6 0 80 0 0,6-6-80 0 0,-6 0 0 0 0,6-6 0 0 0,0 0-5023 0 0,0-6-993 0 0</inkml:trace>
  <inkml:trace contextRef="#ctx0" brushRef="#br0" timeOffset="-1.03533E6">5661 6491 12872 0 0,'0'0'280'0'0,"0"0"56"0"0,0 6 16 0 0,-6 0 16 0 0,6 0-296 0 0,0 0-72 0 0,0 0 0 0 0,-6 0 0 0 0,6 6 352 0 0,0-6 48 0 0,0 6 16 0 0,-7-6 0 0 0,7 6-416 0 0,0-6 0 0 0,0 6 0 0 0,0-6 0 0 0,-6 0 0 0 0,6 0 0 0 0,0 7 0 0 0,0-7 80 0 0,0-6-192 0 0,0 6-40 0 0,0 0-8 0 0,0 0 0 0 0,0-6-416 0 0,0 0-80 0 0,0 0-16 0 0</inkml:trace>
  <inkml:trace contextRef="#ctx0" brushRef="#br0" timeOffset="-1.03512E6">5594 6546 14480 0 0,'0'0'320'0'0,"0"0"64"0"0,0 0 8 0 0,0 0 24 0 0,0 0-336 0 0,0 6-80 0 0,6-6 0 0 0,0 0 0 0 0,0 0 0 0 0,0 0 64 0 0,0 0-64 0 0,6 0 64 0 0,0 0-64 0 0,0-6 0 0 0,0 6 0 0 0,0 0 0 0 0,0-6-288 0 0,0 0-64 0 0,0 6-24 0 0,1-7-3720 0 0,-1 1-752 0 0</inkml:trace>
  <inkml:trace contextRef="#ctx0" brushRef="#br0" timeOffset="-1.03485E6">5775 6599 13992 0 0,'0'0'304'0'0,"0"0"64"0"0,-6 7 16 0 0,6-1 16 0 0,0 0-320 0 0,0 0-80 0 0,0 0 0 0 0,0 0 0 0 0,0-6 0 0 0,6 6 0 0 0,-6-6 0 0 0,0 0 0 0 0,0 6-288 0 0,0-6 8 0 0,0-6 0 0 0,7 6-5624 0 0</inkml:trace>
  <inkml:trace contextRef="#ctx0" brushRef="#br0" timeOffset="-1.03473E6">5794 6413 18687 0 0,'-6'12'416'0'0,"-1"-12"80"0"0,1 12 16 0 0,6-6 8 0 0,-6 6-416 0 0,6-6-104 0 0,0 1 0 0 0,0-1 0 0 0,0 6-192 0 0,0-12-64 0 0,6 6-16 0 0,0-6-5103 0 0,1 0-1017 0 0</inkml:trace>
  <inkml:trace contextRef="#ctx0" brushRef="#br0" timeOffset="-1.03453E6">5902 6407 14832 0 0,'0'0'320'0'0,"-6"0"72"0"0,6 6 16 0 0,0 0 8 0 0,0 0-329 0 0,-7 0-87 0 0,7 0 0 0 0,0 6 0 0 0,7-6 0 0 0,-7 6-87 0 0,0 0 23 0 0,0 0 0 0 0,0 0 0 0 0,6 6 0 0 0,-6-6 0 0 0,0 6 0 0 0,0-6-88 0 0,0 6-8 0 0,0-6-8 0 0,0 0 0 0 0,0 7 168 0 0,0-13 0 0 0,0 0-72 0 0,-6 0 72 0 0,6 0-192 0 0,0 0-16 0 0,0-6 0 0 0</inkml:trace>
  <inkml:trace contextRef="#ctx0" brushRef="#br0" timeOffset="-1.03436E6">5859 6491 17551 0 0,'0'0'496'0'0,"6"6"112"0"0,-6-6-480 0 0,6 6-128 0 0,0 1 0 0 0,0-7 0 0 0,6 6 272 0 0,0-6 32 0 0,0 6 8 0 0,6-6 0 0 0,0 0-560 0 0,1-6-104 0 0,-1 0-32 0 0,0-1-7255 0 0</inkml:trace>
  <inkml:trace contextRef="#ctx0" brushRef="#br0" timeOffset="-1.03361E6">6593 6533 10176 0 0,'0'0'288'0'0,"-6"0"64"0"0,6 0-280 0 0,-6 0-72 0 0,0 0 0 0 0,6 0 0 0 0,0-6 696 0 0,-6 6 120 0 0,0 0 24 0 0,6 0 8 0 0,0 0-224 0 0,-6-6-48 0 0,0 6 0 0 0,6 0-9 0 0,-7 0-279 0 0,7 0-48 0 0,0 0-16 0 0,-6 0 0 0 0,0 0-96 0 0,6 0-32 0 0,0 0 0 0 0,0 0 0 0 0,-6 0 88 0 0,0 6 8 0 0,0 0 8 0 0,6 6 0 0 0,-6-6-96 0 0,0 6-16 0 0,6 0-8 0 0,-6 6 0 0 0,6-6-80 0 0,0 7 0 0 0,0-13 0 0 0,6 6 64 0 0,-6 0-64 0 0,6-6 0 0 0,0 0 0 0 0,0 0 0 0 0,0 0-384 0 0,0-6-8 0 0,6 0-8 0 0,-5 0-4407 0 0,5-6-889 0 0</inkml:trace>
  <inkml:trace contextRef="#ctx0" brushRef="#br0" timeOffset="-1.03333E6">6677 6569 12992 0 0,'-6'6'368'0'0,"0"-6"80"0"0,6 6-360 0 0,-6 0-88 0 0,6 0 0 0 0,-6 0 0 0 0,-1 6 704 0 0,7-6 120 0 0,0 7 24 0 0,-6-1 7 0 0,6-6-367 0 0,0 6-72 0 0,0 0-8 0 0,0-6-8 0 0,0 6-120 0 0,6-6-24 0 0,-6 0-8 0 0,7-6 0 0 0,-1 6-136 0 0,0-6-24 0 0,0 0-8 0 0,0-6 0 0 0,0 0-80 0 0,0 0-96 0 0,0-6 16 0 0,6 0 8 0 0,-6 0-376 0 0,0 0-80 0 0,0 6-16 0 0,-6-6 0 0 0,6-1 0 0 0,0 1 0 0 0,-6 0 1 0 0,0 6-1 0 0,-6 0 224 0 0,6 0 32 0 0,-6 0 16 0 0,0 0 0 0 0,0 0 272 0 0,0 6-64 0 0,0-6 64 0 0,0 6 0 0 0,0 0 128 0 0,0 6 64 0 0,0-6 0 0 0,6 0 8 0 0,-6 6 24 0 0,0 0 8 0 0,6-6 0 0 0,0 6 0 0 0,0 0-488 0 0,0 0-96 0 0,6-6-16 0 0,-6 6-8 0 0</inkml:trace>
  <inkml:trace contextRef="#ctx0" brushRef="#br0" timeOffset="-1.03299E6">6821 6564 18255 0 0,'0'0'400'0'0,"0"6"80"0"0,-6 0 24 0 0,6 0 8 0 0,-6 0-408 0 0,6-6-104 0 0,0 0 0 0 0,0 6 0 0 0,0 0 0 0 0,0-6 0 0 0,0 0-96 0 0,6 0 96 0 0,0 0-488 0 0,0 0-48 0 0,-6 0-8 0 0,6 0 0 0 0,0-6-24 0 0,1 0-8 0 0,-7 0 1 0 0,6 0-1 0 0,0 0 256 0 0,0 0 40 0 0,-6-1 16 0 0,6 1 0 0 0,-6 6 200 0 0,6-6 64 0 0,-6 0 0 0 0,0 6 0 0 0,0-6 0 0 0,0 6 64 0 0,6 0 0 0 0,-6 0 8 0 0,0 0 344 0 0,0 0 72 0 0,0 0 16 0 0,0 0-1 0 0,0 6 25 0 0,0 0 8 0 0,0 0 0 0 0,0 0 0 0 0,0 1-376 0 0,0-1-64 0 0,6 6-24 0 0,-6-6 0 0 0,0 6-72 0 0,0-6 64 0 0,0 0-64 0 0,0-6 64 0 0,6 6-64 0 0,-6 0 0 0 0,0-6-96 0 0,6 0 96 0 0,0 0-536 0 0,-6-6-40 0 0,6 0-16 0 0,-6 0-6479 0 0</inkml:trace>
  <inkml:trace contextRef="#ctx0" brushRef="#br0" timeOffset="-1.03281E6">7014 6365 16416 0 0,'0'0'359'0'0,"0"0"81"0"0,0 0 8 0 0,-6 6 8 0 0,6 0-360 0 0,0-6-96 0 0,-7 13 0 0 0,7-7 0 0 0,0 6 304 0 0,-6 0 48 0 0,6 6 0 0 0,0 0 8 0 0,0 0-272 0 0,0 0-88 0 0,6 0 0 0 0,-6 6 0 0 0,0-6 0 0 0,0-6 0 0 0,0 6 0 0 0,0 0 0 0 0,0-6-200 0 0,0 0-48 0 0,0-6-8 0 0,0 0 0 0 0,0-6-584 0 0,0 0-120 0 0,0 0-31 0 0</inkml:trace>
  <inkml:trace contextRef="#ctx0" brushRef="#br0" timeOffset="-1.03267E6">6923 6498 12816 0 0,'0'0'280'0'0,"0"0"56"0"0,0 0 16 0 0,0 0 8 0 0,0 0-288 0 0,6 0-72 0 0,-6 0 0 0 0,6 0 0 0 0,0 0 360 0 0,0 0 56 0 0,0 0 16 0 0,6 0 0 0 0,0 0-432 0 0,0 0-144 0 0,1-7 0 0 0,-1 7-4024 0 0,0 0-808 0 0</inkml:trace>
  <inkml:trace contextRef="#ctx0" brushRef="#br0" timeOffset="-1.03241E6">7097 6552 17071 0 0,'0'0'376'0'0,"0"0"72"0"0,0 0 24 0 0,0 0 8 0 0,6 6-384 0 0,0-6-96 0 0,-6 0 0 0 0,7 0 0 0 0,-1 0 288 0 0,0 0 40 0 0,0 0 8 0 0,0-6 0 0 0,0 6-240 0 0,6-6-96 0 0,-6 0 64 0 0,0 0-64 0 0,-6 0-160 0 0,6 0-64 0 0,-6-1-24 0 0,6 1 0 0 0,-6 0-200 0 0,0 0-32 0 0,0 6-16 0 0,0-6 0 0 0,-6 0-240 0 0,6 6-55 0 0,-6-6-9 0 0,0 6 0 0 0,6-6 160 0 0,-6 6 32 0 0,0 0 8 0 0,0 0 0 0 0,6 6 480 0 0,-6 0 120 0 0,0-6 0 0 0,6 6 0 0 0,-6 0 376 0 0,6 0 96 0 0,-6 6 16 0 0,6-5 8 0 0,0-1-240 0 0,0 6-40 0 0,0-6-16 0 0,0 0 0 0 0,0 0-200 0 0,0 0 64 0 0,6 0-64 0 0,-6 0 0 0 0,6-6-240 0 0,-6 0-88 0 0,6 0-24 0 0,0 0-5184 0 0</inkml:trace>
  <inkml:trace contextRef="#ctx0" brushRef="#br0" timeOffset="-1.03209E6">7212 6521 14768 0 0,'0'0'320'0'0,"-6"6"72"0"0,6 0 16 0 0,0 0 8 0 0,0 1-328 0 0,0-1-88 0 0,-6 6 0 0 0,6-6 0 0 0,0 0 327 0 0,0 0 57 0 0,0 0 0 0 0,0 0 8 0 0,0-6-256 0 0,0 0-48 0 0,0 6-16 0 0,6-6 0 0 0,-6 0-184 0 0,0 0-40 0 0,6 0-8 0 0,0-6 0 0 0,0 0-200 0 0,0 6-48 0 0,-6-12-8 0 0,6 6 1 0 0,0 0-329 0 0,0-6-72 0 0,0 6-16 0 0,0-1 0 0 0,-6 1 160 0 0,6 0 24 0 0,-6 0 8 0 0,6 0 0 0 0,-6 0 448 0 0,6 6 96 0 0,-6 0 24 0 0,0 0 0 0 0,0 0 640 0 0,0 0 128 0 0,0 6 24 0 0,6 0 8 0 0,-6-6 96 0 0,0 6 16 0 0,0 0 8 0 0,0 7 0 0 0,6-7-336 0 0,-6 0-73 0 0,6 0-15 0 0,-6 0 0 0 0,0 0-248 0 0,6 0-48 0 0,0 0-16 0 0,-6-6 0 0 0,6 0-112 0 0,0 0 0 0 0,0 0 0 0 0,0 0 0 0 0,0-6-512 0 0,0 0-40 0 0,-6-6-16 0 0</inkml:trace>
  <inkml:trace contextRef="#ctx0" brushRef="#br0" timeOffset="-1.03183E6">7393 6317 13584 0 0,'0'12'384'0'0,"-6"-6"88"0"0,6 0-376 0 0,-6 6-96 0 0,6 0 0 0 0,-6 6 0 0 0,6 7 432 0 0,0-7 72 0 0,0 6 8 0 0,-7-6 7 0 0,14 6-367 0 0,-7-6-80 0 0,-7 6-8 0 0,7-12-64 0 0,0 6 0 0 0,0-6-128 0 0,0 0 16 0 0,0 0-4319 0 0,0-6-865 0 0</inkml:trace>
  <inkml:trace contextRef="#ctx0" brushRef="#br0" timeOffset="-1.03166E6">7362 6318 16671 0 0,'0'0'368'0'0,"0"0"80"0"0,6 0 8 0 0,-6 0 8 0 0,7 0-368 0 0,5 0-96 0 0,-6 0 0 0 0,0 0 0 0 0,6-6 0 0 0,-6 6 0 0 0,6-7 0 0 0,-6 7-4895 0 0,0 0-1041 0 0</inkml:trace>
  <inkml:trace contextRef="#ctx0" brushRef="#br0" timeOffset="-1.02514E6">5355 5042 4200 0 0,'0'-12'88'0'0,"0"12"16"0"0,0 0 8 0 0,0 0 16 0 0,0-6-128 0 0,0 6 0 0 0,0 0 0 0 0,0 0 0 0 0,0 0 216 0 0,0 0 8 0 0,0 0 8 0 0,0 0 0 0 0,0 0 48 0 0,0 0 8 0 0,0 0 0 0 0,0 0 0 0 0,-7 6 96 0 0,7-6 16 0 0,0 0 8 0 0,0 0 0 0 0,0 0-64 0 0,0 0-16 0 0,0 0 0 0 0,0 0 0 0 0,0 0-80 0 0,0 0-24 0 0,-6 6 0 0 0,6-6 0 0 0,-6 0 0 0 0,6 0 0 0 0,-6 0 0 0 0,6 6 0 0 0,-6-6 88 0 0,6 6 8 0 0,0 0 8 0 0,-6 0 0 0 0,6 0-48 0 0,-6 6-16 0 0,6-12 0 0 0,0 6 0 0 0,-6 0-120 0 0,6 6-24 0 0,-6-6-8 0 0,6 0 0 0 0,0 0-48 0 0,0 0-64 0 0,-6 0 88 0 0,6 0-88 0 0,0-6 168 0 0,6 0-16 0 0,-6 6-8 0 0,0-6 0 0 0,0 0-144 0 0,6 0 0 0 0,-6 0 0 0 0,6 6 0 0 0,0-6 72 0 0,-6 0-8 0 0,6 0-64 0 0,0 0 96 0 0,0 0-24 0 0,0 0-8 0 0,0 0 0 0 0,1-6 0 0 0,-1 6-64 0 0,0 0 0 0 0,0-6 0 0 0,0 6 0 0 0,-6 0 0 0 0,6 0 0 0 0,0-6 0 0 0,-6 6 0 0 0,6-6-272 0 0,-6 6-72 0 0,0 0-8 0 0,0 0-5512 0 0</inkml:trace>
  <inkml:trace contextRef="#ctx0" brushRef="#br0" timeOffset="-1.02487E6">5379 5054 10152 0 0,'0'-12'288'0'0,"0"12"64"0"0,-6 6-288 0 0,6 0-64 0 0,0-6 0 0 0,0 0 0 0 0,0 6 88 0 0,-6 0 0 0 0,6 6 0 0 0,-6 0 0 0 0,6-6-24 0 0,0 6-64 0 0,-6 6 96 0 0,-1 0-32 0 0,1-6 72 0 0,6 0 16 0 0,-6 6 0 0 0,6-5 0 0 0,-6-1 264 0 0,6 0 48 0 0,0-6 16 0 0,-6 6 0 0 0,6-6-288 0 0,6 0-48 0 0,-6-6-16 0 0,0 6-3936 0 0,6-6-784 0 0</inkml:trace>
  <inkml:trace contextRef="#ctx0" brushRef="#br0" timeOffset="-1.02435E6">5415 5048 6880 0 0,'0'-6'152'0'0,"0"6"32"0"0,0 0 8 0 0,0 0 0 0 0,0 0-192 0 0,0 0 0 0 0,0 0 0 0 0,0 0 0 0 0,0 0 256 0 0,0 0 24 0 0,0 0 0 0 0,0 12 0 0 0,0-6 200 0 0,-6 0 48 0 0,6 0 8 0 0,0 0 0 0 0,-6 12-88 0 0,6 0-8 0 0,-6-6-8 0 0,6 0 0 0 0,-7 0-104 0 0,1 6-16 0 0,6-6-8 0 0,-6 1 0 0 0,6-1-192 0 0,-6-6-40 0 0,6 6-8 0 0,-6-6 0 0 0,6 0 8 0 0,0 0 0 0 0,0 0 0 0 0,0 0 0 0 0,0-6 8 0 0,0 0 0 0 0,0 0 0 0 0,0 0 0 0 0,0 0-80 0 0,0 0 0 0 0,6 0 72 0 0,-6 0-72 0 0,0 0 0 0 0,6-6 0 0 0,-6 0 0 0 0,6 0 0 0 0,0 0 0 0 0,-6 0-64 0 0,7 0 0 0 0,-7 0 0 0 0,6 6 64 0 0,-6-6 0 0 0,0 6 0 0 0,6 0-64 0 0,-6-6 64 0 0,0 6 0 0 0,0 6 0 0 0,0 0 0 0 0,6 0 200 0 0,-6 0 8 0 0,0 0 0 0 0,0 0 0 0 0,0 6 16 0 0,0-6 8 0 0,-6 6 0 0 0,6-6 0 0 0,0 6-120 0 0,0-6-25 0 0,0 0-7 0 0,0 0 0 0 0,0 0-80 0 0,6 0 0 0 0,-6-6 72 0 0,0 0-72 0 0,6-6-264 0 0,0 0-87 0 0,0 6-25 0 0</inkml:trace>
  <inkml:trace contextRef="#ctx0" brushRef="#br0" timeOffset="-1.024E6">5499 5205 10984 0 0,'0'0'312'0'0,"-6"6"72"0"0,6-6-312 0 0,-6 6-72 0 0,6-6 0 0 0,0 6 0 0 0,-6 0 120 0 0,6 0 8 0 0,0 0 0 0 0,0 0 0 0 0,-6 0-128 0 0,6 0 88 0 0,0 1-88 0 0,-7-7 80 0 0,7 0 112 0 0,0 6 16 0 0,0 0 8 0 0,0-6 0 0 0,0 0 72 0 0,0 0 24 0 0,0 6 0 0 0,0-6 0 0 0,0 0-216 0 0,0 0-96 0 0,7 0 80 0 0,-7 0-80 0 0,6-6 0 0 0,-6 6 0 0 0,6-12 0 0 0,-6 12 0 0 0,0-7 0 0 0,6 1-80 0 0,-6 0 0 0 0,6 0 0 0 0,-6 0-72 0 0,0 0-8 0 0,0 0-8 0 0,0 0 0 0 0,0 0 0 0 0,0 6 0 0 0,0 0 0 0 0,0-6 0 0 0,-6 6 104 0 0,6 0 64 0 0,0 0-80 0 0,-6 6 80 0 0,6-6 0 0 0,0 6 0 0 0,-6 0 0 0 0,6 0 0 0 0,0 0 0 0 0,0 0 0 0 0,0-6 0 0 0,0 6 0 0 0,0 0-112 0 0,6 0-48 0 0,-6-6-16 0 0</inkml:trace>
  <inkml:trace contextRef="#ctx0" brushRef="#br0" timeOffset="-1.02365E6">5546 5217 10800 0 0,'-6'-6'232'0'0,"6"6"56"0"0,0 6 0 0 0,-6-6 24 0 0,6 0-248 0 0,0 6-64 0 0,-6 0 0 0 0,6 0 0 0 0,0 0 288 0 0,0 0 56 0 0,0 0 8 0 0,0 0 0 0 0,0 0-184 0 0,0 1-32 0 0,0-7-8 0 0,0 0 0 0 0,0 6-32 0 0,0-6-16 0 0,0 0 0 0 0,0 0 0 0 0,0 0-80 0 0,0 0-88 0 0,6 0 24 0 0,-6 0 0 0 0,6-13 64 0 0,-6 13 0 0 0,6-6 0 0 0,-6 6-64 0 0,6-6-88 0 0,-6 0-8 0 0,0 0-8 0 0,0 6 0 0 0,0-6-160 0 0,7 0-32 0 0,-7 6-8 0 0,0-6 0 0 0,0 6-48 0 0,0 0 0 0 0,0 0-8 0 0,0 0 0 0 0,0 0 288 0 0,0 0 56 0 0,0 0 16 0 0,0 0 0 0 0,0 0 64 0 0,0 6 72 0 0,0 0-8 0 0,0 0-64 0 0,0-6 168 0 0,0 12-16 0 0,0-6-8 0 0,6 0 0 0 0,-6-6-144 0 0,0 7 0 0 0,0-1 0 0 0,6 0-72 0 0,-6 0-32 0 0,0-6-8 0 0,0 0 0 0 0,0 0-3976 0 0</inkml:trace>
  <inkml:trace contextRef="#ctx0" brushRef="#br0" timeOffset="-1.02347E6">5600 5253 10912 0 0,'0'6'240'0'0,"0"-6"48"0"0,0 0 16 0 0,0 0 0 0 0,0 0-240 0 0,0 0-64 0 0,0 0 0 0 0,0 0 0 0 0,0-6 72 0 0,0 6 8 0 0,0 0 0 0 0,0 0 0 0 0,0 0-80 0 0,0-6 0 0 0,0 0 72 0 0,0 6-72 0 0,6-6 0 0 0,-6 0 0 0 0,0 0 0 0 0,6 6 0 0 0,-6-6 0 0 0,7 6 64 0 0,-7-6-64 0 0,0 0 0 0 0,6 0 0 0 0,-6 6 0 0 0,0 0-96 0 0,6-6-3240 0 0,-6 6-648 0 0</inkml:trace>
  <inkml:trace contextRef="#ctx0" brushRef="#br0" timeOffset="-1.02184E6">5565 7044 5184 0 0,'0'0'112'0'0,"0"0"24"0"0,0 0 8 0 0,0 0 0 0 0,0 0-144 0 0,0 0 0 0 0,0 0 0 0 0,0 0 0 0 0,0 0 320 0 0,0 0 40 0 0,0 0 8 0 0,0 0 0 0 0,0 0-80 0 0,0 0-24 0 0,0 0 0 0 0,0 0 0 0 0,0 0 144 0 0,0 0 24 0 0,0 0 8 0 0,0 0 0 0 0,0 0 8 0 0,0 0 8 0 0,0 0 0 0 0,0 0 0 0 0,0 0-208 0 0,0 0-48 0 0,0 0-8 0 0,0 0 0 0 0,0 0-80 0 0,0 0-16 0 0,6-6-8 0 0,-6 6 0 0 0,0 0-88 0 0,0 0 0 0 0,0 0 0 0 0,0 0 0 0 0,0 0 72 0 0,0 0 0 0 0,0 0 0 0 0,0 0 0 0 0,0 0 136 0 0,0 6 24 0 0,0 0 8 0 0,0 0 0 0 0,0 0-112 0 0,-6 0-16 0 0,6 0-8 0 0,0 0 0 0 0,0 0-16 0 0,-7 6-8 0 0,7-5 0 0 0,0-1 0 0 0,-6 0-80 0 0,6 0 0 0 0,-6 0 72 0 0,6 0-72 0 0,-6 0 72 0 0,6 0-72 0 0,-6 0 96 0 0,6-6-96 0 0,0 0 64 0 0,-6 6-64 0 0,0 0 0 0 0,6-6 0 0 0,0 0 0 0 0,0 0 0 0 0,-6 0 0 0 0,6 0 0 0 0,0 0 0 0 0,0 0 0 0 0,0 0 0 0 0,0 0 0 0 0,0 0-176 0 0,0 0 16 0 0,0 0 0 0 0,0 0 0 0 0,0 0 160 0 0,0 0-88 0 0,6 6 88 0 0,0-6-64 0 0,-6 0 64 0 0,6 0 0 0 0,0 0-72 0 0,0 0 72 0 0,-6-6 0 0 0,6 6 0 0 0,0 0 0 0 0,1 0 64 0 0,-1 0-128 0 0,0-6-32 0 0,0 6-8 0 0,-6-6-3696 0 0,0 6-736 0 0</inkml:trace>
  <inkml:trace contextRef="#ctx0" brushRef="#br0" timeOffset="-1.02163E6">5631 7044 8264 0 0,'0'0'176'0'0,"0"0"40"0"0,0 0 8 0 0,0 0 16 0 0,0 0-240 0 0,0 0 0 0 0,-6 6 0 0 0,6-6 0 0 0,0 0 408 0 0,-6 6 32 0 0,6 1 8 0 0,0-1 0 0 0,0 0-312 0 0,0 0-56 0 0,-7 0-16 0 0,7 6 0 0 0,0-6 80 0 0,0 0 16 0 0,0 0 0 0 0,0 6 0 0 0,0-6-160 0 0,-6 0 0 0 0,6 0-88 0 0,0-6 88 0 0,0 6 0 0 0,0-6 0 0 0,0 0 64 0 0,0 0-64 0 0</inkml:trace>
  <inkml:trace contextRef="#ctx0" brushRef="#br0" timeOffset="-1.02108E6">5660 7165 8264 0 0,'0'0'176'0'0,"0"0"40"0"0,0 0 8 0 0,0 0 16 0 0,0 0-240 0 0,0 0 0 0 0,0 0 0 0 0,0 0 0 0 0,0 0 352 0 0,0 0 16 0 0,0 0 8 0 0,0 0 0 0 0,0 0-280 0 0,0 6-96 0 0,0-6 0 0 0,0 0 72 0 0,0 0-72 0 0,0 6 0 0 0,0-6 0 0 0,0 0 0 0 0,6 0 0 0 0,-6 0 0 0 0,0 0 0 0 0,0 0 64 0 0,6-6 160 0 0,-6 6 24 0 0,0-6 8 0 0,7 6 0 0 0,-1-12-160 0 0,-6 6-24 0 0,6 0-8 0 0,0-6 0 0 0,0 6-64 0 0,-6-6 0 0 0,6 6 0 0 0,0-1 64 0 0,0-5-64 0 0,-6 6-88 0 0,6-6 24 0 0,-6 6 0 0 0,6 0-40 0 0,-6 0-8 0 0,0-6 0 0 0,0 12 0 0 0,0-12-96 0 0,0 12-16 0 0,-6-6-8 0 0,6 0 0 0 0,0 0 0 0 0,-6 6 0 0 0,6 0 0 0 0,-6-6-2448 0 0,6 6-488 0 0</inkml:trace>
  <inkml:trace contextRef="#ctx0" brushRef="#br0" timeOffset="-1.0207E6">5745 7123 10192 0 0,'0'0'224'0'0,"0"0"40"0"0,0 0 16 0 0,0 0 8 0 0,0 0-224 0 0,0 0-64 0 0,0 0 0 0 0,0 0 0 0 0,-6 0 0 0 0,6 0 72 0 0,0 0-72 0 0,0 0 80 0 0,0 6-80 0 0,-6 0 96 0 0,6-6-96 0 0,-6 6 96 0 0,6 0-96 0 0,0 0 80 0 0,-6 0-80 0 0,6 0 80 0 0,0 0 48 0 0,0-6 0 0 0,0 0 8 0 0,0 0 0 0 0,0 0-136 0 0,0 0 0 0 0,0 0 64 0 0,6 0-64 0 0,-6 0 0 0 0,6-6 0 0 0,-6 6 0 0 0,6-6 0 0 0,-6 0 0 0 0,6 0-96 0 0,-6 0 96 0 0,6 0-96 0 0,0 0-192 0 0,-6 0-40 0 0,6 0-8 0 0,-6 0 0 0 0,6 0-144 0 0,-6 0-24 0 0,0 6-8 0 0,0 0 0 0 0,0 0 80 0 0,0 0 16 0 0,0 0 0 0 0,0 0 0 0 0,0 6 416 0 0,0 0 120 0 0,-6 0 8 0 0,6 6 0 0 0,0-6-16 0 0,0 0 0 0 0,0 6 0 0 0,0-6 0 0 0,0 0-232 0 0,0 0-40 0 0,0 0-16 0 0,0-6 0 0 0</inkml:trace>
  <inkml:trace contextRef="#ctx0" brushRef="#br0" timeOffset="-1.02045E6">5793 7111 10736 0 0,'0'0'232'0'0,"0"0"56"0"0,0 0 0 0 0,0 6 24 0 0,0 0-248 0 0,0 0-64 0 0,-6 0 0 0 0,6-6 0 0 0,0 6 440 0 0,0 0 72 0 0,0 0 24 0 0,0-6 0 0 0,0 0-336 0 0,0 6-64 0 0,0 0-8 0 0,0-6-8 0 0,0 0-120 0 0,0 0 0 0 0,0 0 0 0 0,0 0 0 0 0,0 0-72 0 0,6 0-40 0 0,-6-6-8 0 0,6 0 0 0 0,-6 6-368 0 0,0-6-80 0 0,6 0-8 0 0,-6 6-8 0 0,6 0 80 0 0,-6 0 24 0 0,0 0 0 0 0,0 0 0 0 0,0 6 224 0 0,6 0 40 0 0,1 0 16 0 0,-7 6 0 0 0,0 0 512 0 0,0-6 104 0 0,6 12 16 0 0,-6-6 8 0 0,6-6 16 0 0,-6 6 8 0 0,0 0 0 0 0,0-6 0 0 0,0 0-336 0 0,0-6-64 0 0,0 0-64 0 0,6 0 96 0 0</inkml:trace>
  <inkml:trace contextRef="#ctx0" brushRef="#br0" timeOffset="-1.0202E6">5908 7002 11600 0 0,'0'0'256'0'0,"0"6"48"0"0,-6 0 16 0 0,6-6 8 0 0,0 12-264 0 0,-6-6-64 0 0,6 0 0 0 0,0 6 0 0 0,0-6 224 0 0,0 6 24 0 0,0-6 8 0 0,0 6 0 0 0,0-6-256 0 0,-7 0 0 0 0,7 7 0 0 0,0-7 0 0 0,-6-6 0 0 0,6 6 0 0 0,0 0 0 0 0,0-6-3736 0 0,0 0-688 0 0</inkml:trace>
  <inkml:trace contextRef="#ctx0" brushRef="#br0" timeOffset="-1.01978E6">5938 6984 11024 0 0,'0'0'240'0'0,"0"0"48"0"0,0 0 16 0 0,0 0 16 0 0,0 0-256 0 0,0 0-64 0 0,0 0 0 0 0,6 6 0 0 0,-6-12 0 0 0,6 6 0 0 0,-6 0 0 0 0,6-6 0 0 0,0 6 0 0 0,0-6 0 0 0,-6 6 0 0 0,6 0 0 0 0,0-6 0 0 0,-6 6 0 0 0,6 0 0 0 0,-6 0 0 0 0,0 0 0 0 0,0 0 0 0 0,6 6 0 0 0,-6-6 0 0 0,0 6 0 0 0,0-6 64 0 0,0 12 0 0 0,-6-12 0 0 0,6 12 88 0 0,-6-6 16 0 0,0 0 8 0 0,0 6 0 0 0,0-6 80 0 0,0 0 24 0 0,0 0 0 0 0,0 0 0 0 0,0 0 8 0 0,-1 0 8 0 0,1 0 0 0 0,6 0 0 0 0,0 0 120 0 0,0 0 32 0 0,0-6-1 0 0,0 0 1 0 0,0 6-336 0 0,6 0-112 0 0,-6-6 72 0 0,7 0-72 0 0,-1 0 0 0 0,0 7 0 0 0,0-7 0 0 0,0 0 0 0 0,0 0-88 0 0,0 0 88 0 0,0 0-64 0 0,0 6 64 0 0,0-6-64 0 0,0 0 64 0 0,0 6-64 0 0,-6-6 64 0 0,6 0 0 0 0,-6 6 0 0 0,0 0 0 0 0,0-6 0 0 0,0 6 0 0 0,-6 0 0 0 0,6 0 0 0 0,-6 0 0 0 0,0 0 0 0 0,6 0 0 0 0,-6 0 0 0 0,0 0 64 0 0,0 0-64 0 0,0 0 0 0 0,6-6-64 0 0,-6 0-4487 0 0,6 6-897 0 0</inkml:trace>
  <inkml:trace contextRef="#ctx0" brushRef="#br0" timeOffset="-998114.1641">3929 6179 11048 0 0,'-24'-6'312'0'0,"12"6"72"0"0,-6-6-312 0 0,6 6-72 0 0,-6 0 0 0 0,6-6 0 0 0,-6 0 128 0 0,5 6 0 0 0,1-6 8 0 0,-6 0 0 0 0,6 0 24 0 0,0 0 8 0 0,0 6 0 0 0,0-6 0 0 0,0 0-168 0 0,6 0 72 0 0,-6 0-72 0 0,0 6 0 0 0,6-7 0 0 0,0 7 0 0 0,0 0 0 0 0,0-6 0 0 0,6 6 0 0 0,0 0 0 0 0,0 0 0 0 0,0 0-72 0 0,0 0-16 0 0,0 0 0 0 0,0 6 0 0 0,6-6 0 0 0,-6 7 88 0 0,6-7 0 0 0,0 6 0 0 0,0 0 0 0 0,0-6-72 0 0,0 0 72 0 0,0 6-80 0 0,6 0 80 0 0,-6-6 96 0 0,0 6 64 0 0,0-6 8 0 0,6 6 8 0 0,-6-6 120 0 0,6 6 24 0 0,-6-6 8 0 0,6 6 0 0 0,-6-6-168 0 0,6 0-32 0 0,1 6 0 0 0,-1-6-8 0 0,0 0-120 0 0,0 0 72 0 0,6 6-72 0 0,-6-6 64 0 0,6 6-64 0 0,-6-6 0 0 0,6 6 0 0 0,-6 0 0 0 0,6 0 128 0 0,0 0 0 0 0,-6 6 8 0 0,6-6 0 0 0,0 0 8 0 0,6 0 0 0 0,-6 0 0 0 0,0 0 0 0 0,6 0-24 0 0,-6 0-8 0 0,6 0-1 0 0,0-6 1 0 0,-6 6-24 0 0,7-6-8 0 0,-7 0 0 0 0,6 0 0 0 0,-6-6 144 0 0,6 6 32 0 0,0-6 8 0 0,-6 0 0 0 0,6 6-160 0 0,-6-6-32 0 0,0 0-8 0 0,0 0 0 0 0,0 6-64 0 0,0-12 0 0 0,-6 12 0 0 0,6-12 0 0 0,-6 12 0 0 0,0-6 0 0 0,0 0 0 0 0,0 0 0 0 0,0 0 0 0 0,0 0 0 0 0,0 0 0 0 0,-6 6 0 0 0,7-6 112 0 0,-7 0-16 0 0,6 6-8 0 0,0-6 0 0 0,-6 0 16 0 0,0 0 8 0 0,6 6 0 0 0,-6-6 0 0 0,0 6-112 0 0,0-6 72 0 0,0 0-72 0 0,-6 6 64 0 0,6 0-64 0 0,-6-6 80 0 0,6 6-80 0 0,-6-6 80 0 0,0 6 64 0 0,0 0 16 0 0,0 0 0 0 0,0 0 0 0 0,0 0-272 0 0,0 0-48 0 0,-6-7-16 0 0,6 1 0 0 0,-6 6-272 0 0,0 0-64 0 0,0 0 0 0 0,0-6-8 0 0,-6 6-1071 0 0,0-6-209 0 0,0 6-48 0 0,6 0-8 0 0</inkml:trace>
  <inkml:trace contextRef="#ctx0" brushRef="#br0" timeOffset="-997716.9319">4500 6070 12440 0 0,'0'0'272'0'0,"-6"0"56"0"0,0 0 16 0 0,0 0 8 0 0,-6 0-288 0 0,6 0-64 0 0,0 0 0 0 0,-6 0 0 0 0,0 0 472 0 0,6 0 72 0 0,-6 0 24 0 0,0 0 0 0 0,6 6-312 0 0,-6-6-64 0 0,0 6-17 0 0,-6-6 1 0 0,6 0-176 0 0,0 0 64 0 0,0 6-64 0 0,0-6 0 0 0,0 0 0 0 0,0 6 0 0 0,0-6 0 0 0,-6 0 0 0 0,6 0 176 0 0,0 6 0 0 0,0-6 0 0 0,-6 0 0 0 0,6 0 96 0 0,-6 7 16 0 0,6-7 8 0 0,-7 0 0 0 0,1 6-120 0 0,0-6-24 0 0,0 6-8 0 0,0-6 0 0 0,0 6-144 0 0,0 0 80 0 0,0 0-80 0 0,0 0 64 0 0,0 0 64 0 0,-6 0 16 0 0,6 0 0 0 0,-6 6 0 0 0,0-6-144 0 0,6 0 0 0 0,-6 0 0 0 0,0 0 0 0 0,6 0 96 0 0,-6 0-96 0 0,6 0 96 0 0,-7-6-96 0 0,1 6 120 0 0,6-6-32 0 0,-6 6-8 0 0,0-6 0 0 0,0 6-80 0 0,0-6 64 0 0,0 6-64 0 0,0-6 64 0 0,0 0-64 0 0,6 6 64 0 0,-6-6-64 0 0,0 0 64 0 0,6 6-64 0 0,-6-6 0 0 0,0 0 0 0 0,6 6 0 0 0,-6-6 0 0 0,6 0 64 0 0,-7 6-64 0 0,7-6 64 0 0,0 6-64 0 0,6-6 0 0 0,-6 6 0 0 0,6-6 0 0 0,0 6 0 0 0,0 0 64 0 0,6-6 0 0 0,-6 6 0 0 0,6-6-64 0 0,0 6 0 0 0,0-6 0 0 0,6 0 64 0 0,0 0-64 0 0,0 0 0 0 0,0 0 0 0 0,0 0-88 0 0,0 0-112 0 0,0 0-24 0 0,0 0-8 0 0,6 6 0 0 0,0-6-216 0 0,0 6-48 0 0,0-6-8 0 0,6 0-4567 0 0,0 0-913 0 0</inkml:trace>
  <inkml:trace contextRef="#ctx0" brushRef="#br0" timeOffset="-996854.1661">2925 7297 14480 0 0,'0'0'320'0'0,"-6"6"64"0"0,6-6 8 0 0,-6 6 24 0 0,6 0-336 0 0,-6 0-80 0 0,6 0 0 0 0,0 0 0 0 0,0 6-520 0 0,0-6-120 0 0,0 0-32 0 0,6-6 0 0 0,-6 12-24 0 0,0-12-8 0 0,0 6 0 0 0,6 0 0 0 0,-6-6 208 0 0,0 6 40 0 0,6 0 8 0 0,-6-6 0 0 0,6 6 560 0 0,-6 0 112 0 0,6-6 32 0 0,0 6 0 0 0,-6 0 128 0 0,6 0 24 0 0,-6 0 8 0 0,6 0 0 0 0,0 6 64 0 0,0-6 8 0 0,0 6 8 0 0,0 0 0 0 0,0 6-192 0 0,0-6-40 0 0,6 1-8 0 0,-6-1 0 0 0,6 6-120 0 0,-6-6-24 0 0,6 0-8 0 0,0 0 0 0 0,0 6 24 0 0,0-6 8 0 0,6-6 0 0 0,-6 6 0 0 0,6 0 120 0 0,-5-6 32 0 0,5 6 0 0 0,0 0-1 0 0,0-6 49 0 0,6 6 16 0 0,-6 0 0 0 0,12 6 0 0 0,-6-6-128 0 0,0 0-16 0 0,6 6-8 0 0,0 0 0 0 0,0 0-48 0 0,0 0-16 0 0,0 0 0 0 0,0 0 0 0 0,6 6-40 0 0,0-6-16 0 0,-6 6 0 0 0,7-5 0 0 0,-7 5-80 0 0,6 0 0 0 0,-6 0-80 0 0,6 0 80 0 0,-6 0 0 0 0,6 6 0 0 0,0-6 0 0 0,-6 0 0 0 0,0 0 0 0 0,0 0 0 0 0,0 0 0 0 0,0 6 0 0 0,6-6 0 0 0,-5 6 0 0 0,-1 0 0 0 0,0-6 0 0 0,0 7 64 0 0,0-1 0 0 0,0-6 8 0 0,0 0 0 0 0,0 6-8 0 0,0 0-64 0 0,0-6 96 0 0,6 0-32 0 0,-6 6 136 0 0,0-6 24 0 0,-6 0 8 0 0,12 0 0 0 0,-6-6 32 0 0,1 6 8 0 0,5-6 0 0 0,-6 6 0 0 0,0-6-160 0 0,6 7-32 0 0,-6-7-8 0 0,0 0 0 0 0,6 0-72 0 0,-6 0 0 0 0,6 0 72 0 0,-6-6-72 0 0,-6 0 88 0 0,6 6-24 0 0,-6-6 0 0 0,0 0 0 0 0,6 0-64 0 0,-5 0 0 0 0,-1 0 0 0 0,0 0 0 0 0,0 0 0 0 0,0 6 0 0 0,0 0 0 0 0,-6-6 0 0 0,6 6 0 0 0,0 0 64 0 0,-6 0-64 0 0,6 0 64 0 0,-6-6-64 0 0,6 6 0 0 0,0-6 0 0 0,-6 0 0 0 0,0 0 0 0 0,0 0 0 0 0,6 1 0 0 0,-12-7 0 0 0,6 6 0 0 0,-6-6-136 0 0,6 0 32 0 0,-6-6 8 0 0,0 6-352 0 0,1-6-72 0 0,-7 0-16 0 0,0-6 0 0 0</inkml:trace>
  <inkml:trace contextRef="#ctx0" brushRef="#br0" timeOffset="-995853.0161">3243 4496 18687 0 0,'0'0'416'0'0,"0"-6"80"0"0,0 6 16 0 0,0 0 8 0 0,0 0-416 0 0,6-6-104 0 0,6 0 0 0 0,-6 0 0 0 0,6 6 0 0 0,6-6-120 0 0,0 0 24 0 0,0-1 8 0 0,7 7 24 0 0,-1-6 0 0 0,0 6 0 0 0,0-6 0 0 0,6 6 64 0 0,0 0 0 0 0,6 0 64 0 0,6 0-64 0 0,-6 0 0 0 0,0-6-104 0 0,6 6 8 0 0,0-6 8 0 0,0 0 88 0 0,1 0 0 0 0,-1 0 64 0 0,0 0-64 0 0,0-6-104 0 0,0 0-56 0 0,6 0-16 0 0,-6 0 0 0 0,6 0 176 0 0,-6 0-88 0 0,0-6 88 0 0,7 0-64 0 0,-1 6 64 0 0,0-6 0 0 0,0 0 80 0 0,0 0-80 0 0,0 0 192 0 0,0 0 0 0 0,0 6-8 0 0,0-6 0 0 0,-5 6-32 0 0,5 0-8 0 0,0-1 0 0 0,-6 7 0 0 0,6-6-48 0 0,-6 6-16 0 0,0 0 0 0 0,0 6 0 0 0,0-6-80 0 0,0 6 0 0 0,1-6 0 0 0,-1 0 64 0 0,0 6-64 0 0,-6-6 0 0 0,6 0 0 0 0,-6-6 64 0 0,6 6-64 0 0,-12 0 0 0 0,6-6-96 0 0,-6 6 96 0 0,0 0-240 0 0,0-6 16 0 0,1 6 0 0 0,-7-6-5231 0 0,0 6-1041 0 0</inkml:trace>
  <inkml:trace contextRef="#ctx0" brushRef="#br0" timeOffset="-995268.1642">3388 5703 19551 0 0,'-12'0'432'0'0,"6"0"88"0"0,6 0 24 0 0,-6 0 0 0 0,6 0-440 0 0,0 0-104 0 0,0 0 0 0 0,0 0 0 0 0,6 0-96 0 0,6 0-32 0 0,-6 0-16 0 0,6 0 0 0 0,6 0 144 0 0,0 6 0 0 0,0 0 0 0 0,6 0 0 0 0,0 0 0 0 0,0 6 0 0 0,12-6 0 0 0,1 6 0 0 0,-7-6-64 0 0,12 6 64 0 0,-6-6-96 0 0,6 6 96 0 0,0-6-80 0 0,0 6 80 0 0,0-6-64 0 0,0 0 64 0 0,0 0 0 0 0,1 0 0 0 0,-1-6 0 0 0,6 6 0 0 0,-6-6 0 0 0,0 0 0 0 0,0 6 0 0 0,-6-6 64 0 0,6 0-160 0 0,0 0-24 0 0,-6 0-8 0 0,1 0 0 0 0,-7 0 128 0 0,0 0-72 0 0,-6 6 72 0 0,6-6-64 0 0,-6 6 64 0 0,0 1 0 0 0,0-1 64 0 0,-6 0-64 0 0,6 0 0 0 0,-6 0-64 0 0,0 0 0 0 0,0 0 0 0 0,0 0-120 0 0,0 0-16 0 0,0 0-8 0 0,-6 6-5047 0 0,6-12-1017 0 0</inkml:trace>
  <inkml:trace contextRef="#ctx0" brushRef="#br0" timeOffset="-853726.8729">7566 6389 15048 0 0,'0'0'424'0'0,"-6"6"96"0"0,6-6-416 0 0,0 0-104 0 0,0 0 0 0 0,0 0 0 0 0,0 0 224 0 0,0 0 15 0 0,0 0 9 0 0,0 0 0 0 0,0 0-112 0 0,6 0-16 0 0,0 0-8 0 0,0-6 0 0 0,6 6-32 0 0,0-6-8 0 0,0 0 0 0 0,6 6 0 0 0,0-6-8 0 0,1 0-64 0 0,-1 0 96 0 0,6 0-32 0 0,0 0-64 0 0,-6-1 0 0 0,6 1 0 0 0,-6 6 64 0 0,6-6-64 0 0,0 0 0 0 0,0 0 0 0 0,0 0 0 0 0,0 6 0 0 0,0-6 0 0 0,0 6 0 0 0,0-6 0 0 0,0 6 0 0 0,0 0 0 0 0,0 0 0 0 0,0 0 0 0 0,6 0 0 0 0,-5 0 0 0 0,5 6 0 0 0,0-6 0 0 0,-6 0 0 0 0,6 0 0 0 0,-6 0 0 0 0,0 0 0 0 0,0-6 0 0 0,6 6-96 0 0,-6 0 16 0 0,0-6 8 0 0,6 6 0 0 0,-12-6 0 0 0,6 6 0 0 0,-6 0 0 0 0,0-6 72 0 0,0 0 0 0 0,0 6 0 0 0,-6-6-64 0 0,6 6 64 0 0,-6-6 0 0 0,-6 0 0 0 0,7 6 0 0 0,-1-6 128 0 0,-6 6-16 0 0,0-6 0 0 0,0 6 0 0 0,0 0-112 0 0,-6 0 0 0 0,6-6 0 0 0,-6 6 0 0 0,0 0 168 0 0,0 0 88 0 0,0 0 24 0 0,0 0 0 0 0,0 0 48 0 0,-6 6 16 0 0,6 0 0 0 0,-6-6 0 0 0,0 6-216 0 0,6 0-48 0 0,-6-6-8 0 0,0 6 0 0 0,0 0-72 0 0,-7 6 0 0 0,7-6 0 0 0,0 6 64 0 0,0-6-64 0 0,-6 6 0 0 0,6 0 0 0 0,0 7 0 0 0,-6-7 0 0 0,6 6 0 0 0,-6 6 80 0 0,6 0-80 0 0,0 6 192 0 0,-6-6-24 0 0,6 12 0 0 0,0-6 0 0 0,0 12-168 0 0,0 0 64 0 0,0 0-64 0 0,0 0 0 0 0,0 6 64 0 0,-6 0-64 0 0,6 1 64 0 0,0 5-64 0 0,0-6 0 0 0,-6 6 64 0 0,6-6-64 0 0,0 6 0 0 0,0-6 152 0 0,-6 6-8 0 0,6-6 0 0 0,0 1 0 0 0,0-7 32 0 0,0 6 8 0 0,0-6 0 0 0,6 6 0 0 0,-6-6-56 0 0,0 0 0 0 0,0-6-8 0 0,6 0 0 0 0,-6 6-32 0 0,6-6-8 0 0,-6-6 0 0 0,6 1 0 0 0,-6 5-80 0 0,6-12 0 0 0,0 0 0 0 0,0 0 64 0 0,-6-6-64 0 0,6 6 0 0 0,-6-6 0 0 0,6 0 0 0 0,0 0 0 0 0,-6 0 0 0 0,6 0 0 0 0,-6-6 0 0 0,0 6-80 0 0,6-6 80 0 0,-6 0-104 0 0,0 0 40 0 0,0 0 64 0 0,0-6 0 0 0,0 6 0 0 0,0-6-64 0 0,0 6 64 0 0,-6-6 0 0 0,6 0 0 0 0,-6 6 0 0 0,0-6 0 0 0,0 0-80 0 0,0 6 80 0 0,0-6-80 0 0,0 0-8 0 0,-6 0 0 0 0,6 0 0 0 0,-1 6 0 0 0,-5-6 88 0 0,0 0 0 0 0,0 7 0 0 0,0-7 0 0 0,-6 6 0 0 0,6 0 112 0 0,-6 0-16 0 0,0 0 0 0 0,-6 0-96 0 0,6 0 0 0 0,0 0 0 0 0,-6 0 0 0 0,6 0 0 0 0,0 0 0 0 0,-6 0 0 0 0,6 0 0 0 0,-6-6 0 0 0,6 0-128 0 0,0 6 24 0 0,-1-12 8 0 0,7 6 96 0 0,-6-6 0 0 0,6 0 0 0 0,0 0 0 0 0,0-6-200 0 0,0 6-72 0 0,6-6-16 0 0,0-6-5711 0 0,0 0-1145 0 0</inkml:trace>
  <inkml:trace contextRef="#ctx0" brushRef="#br0" timeOffset="-852412.1495">7813 6479 11144 0 0,'0'0'240'0'0,"0"0"48"0"0,0 0 16 0 0,0 0 16 0 0,0 0-256 0 0,0 0-64 0 0,0 0 0 0 0,0 0 0 0 0,0 0 416 0 0,0-6 72 0 0,0 6 16 0 0,0 0 0 0 0,-6 0-48 0 0,6 0-8 0 0,0 0 0 0 0,0 0 0 0 0,0 0-232 0 0,0 0-57 0 0,0 0 1 0 0,0 6-8 0 0,0-6-152 0 0,0 0 0 0 0,0 0 64 0 0,-6 6-64 0 0,6-6 0 0 0,0 6 64 0 0,0-6-64 0 0,0 0 0 0 0,0 6 0 0 0,6-6 0 0 0,-6 0 0 0 0,0 0 0 0 0,0 0 0 0 0,0 0 0 0 0,6 6 0 0 0,-6-6 0 0 0,0 0 0 0 0,6 0 0 0 0,-6 0 0 0 0,0 0 0 0 0,0 0 0 0 0,7 0 0 0 0,-1 0 0 0 0,-6 6 0 0 0,0-6 0 0 0,6 0 0 0 0,-6 0 72 0 0,0 0-72 0 0,6 0 240 0 0,-6 6 0 0 0,0-6 0 0 0,0 6 0 0 0,6-6-240 0 0,-6 6 0 0 0,0 0 0 0 0,0-6 0 0 0,0 0 64 0 0,0 6 8 0 0,-6 0 8 0 0,6 0 0 0 0,0-6-80 0 0,0 6 64 0 0,-6 0-64 0 0,6-6 64 0 0,0 0-64 0 0,0 6 0 0 0,0 0 72 0 0,0-6-72 0 0,-6 0 0 0 0,6 0 0 0 0,0 0 0 0 0,0 7 0 0 0,0-7 0 0 0,0 0 0 0 0,0 0 0 0 0,0 0 0 0 0,0 0-128 0 0,0 0 0 0 0,0 0-8 0 0,0 0 0 0 0,6 6 8 0 0,-6-6 0 0 0,0 0 0 0 0,6 0 0 0 0,-6 0 24 0 0,0 0 8 0 0,0 0 0 0 0,6 0 0 0 0,-6 6 96 0 0,6-6-88 0 0,-6 0 88 0 0,0 0-80 0 0,0 0 80 0 0,6 6 0 0 0,-6-6 0 0 0,0 0 0 0 0,0 0 0 0 0,0 6-80 0 0,0 0 80 0 0,0-6-80 0 0,0 6-112 0 0,0 0-15 0 0,0-6-9 0 0,0 6-4088 0 0,0 0-816 0 0</inkml:trace>
  <inkml:trace contextRef="#ctx0" brushRef="#br0" timeOffset="-852005.1487">7904 6521 7104 0 0,'0'0'200'0'0,"0"0"48"0"0,0 0-248 0 0,0 0 0 0 0,0 0 0 0 0,0 0 0 0 0,0 0 544 0 0,0 0 56 0 0,0 0 8 0 0,0 6 8 0 0,-6 0-136 0 0,6 0-24 0 0,0 0-8 0 0,-6 0 0 0 0,6 0-200 0 0,0 0-48 0 0,0 6-8 0 0,0-5 0 0 0,0-1 96 0 0,0 6 8 0 0,0-6 8 0 0,6 0 0 0 0,-6 0-80 0 0,0 0-24 0 0,6-6 0 0 0,-6 6 0 0 0,6-6 104 0 0,0 0 16 0 0,-6 0 8 0 0,6-6 0 0 0,-6 6-168 0 0,6-6-40 0 0,-6 0-8 0 0,6 6 0 0 0,-6-12 15 0 0,6 6 9 0 0,-6 0 0 0 0,0-7 0 0 0,0 7-72 0 0,0 0-64 0 0,0-6 72 0 0,0 6-72 0 0,-6 0 0 0 0,6 0-104 0 0,-6-6 8 0 0,6 6 0 0 0,-6 0-120 0 0,0 6-15 0 0,0-6-9 0 0,6 6 0 0 0,-6-6-176 0 0,0 6-32 0 0,0 6 0 0 0,0-6-8 0 0,6 6-576 0 0,-6 0-120 0 0,-1 0-16 0 0,7 6-3240 0 0</inkml:trace>
  <inkml:trace contextRef="#ctx0" brushRef="#br0" timeOffset="-851715.1486">7963 6509 11832 0 0,'0'0'256'0'0,"0"0"64"0"0,0 0 0 0 0,-6 0 16 0 0,6 0-272 0 0,6-6-64 0 0,-6 6 0 0 0,0 0 0 0 0,0 0 384 0 0,0 0 64 0 0,0 0 16 0 0,0 0 0 0 0,0 0-88 0 0,0 0-24 0 0,0 6 0 0 0,0-6 0 0 0,6 6-201 0 0,-6 0-47 0 0,6 1-8 0 0,-6-1 0 0 0,0-6-96 0 0,0 0 0 0 0,0 0 0 0 0,6 6 0 0 0,-6-6-64 0 0,0 0-40 0 0,0 0-8 0 0,0 0 1 0 0,0 0-193 0 0,0 0-40 0 0,0 0-8 0 0,0 0 0 0 0,0 0 80 0 0,0 0 16 0 0,0 0 0 0 0,0 0 0 0 0,0 0-72 0 0,6 0-16 0 0,1 6 0 0 0,-7 0 0 0 0,6 0 216 0 0,-6 0 48 0 0,0 0 8 0 0,6 0 0 0 0,-6 0 72 0 0,6 0 0 0 0,-6 0 0 0 0,0-6 0 0 0,6 6 0 0 0,-6-6 0 0 0,0 0 0 0 0,0 0-3288 0 0,0 0-640 0 0</inkml:trace>
  <inkml:trace contextRef="#ctx0" brushRef="#br0" timeOffset="-851434.1503">8071 6509 14600 0 0,'0'12'320'0'0,"0"-6"64"0"0,0 1 8 0 0,0-1 24 0 0,0 0-328 0 0,0 0-88 0 0,6 6 0 0 0,-6-6 0 0 0,0 0 120 0 0,7 0 7 0 0,-7 0 1 0 0,0 0 0 0 0,0 0 152 0 0,6 0 32 0 0,-6-6 8 0 0,0 0 0 0 0,0 0-208 0 0,0 6-40 0 0,0-6-8 0 0,0 0 0 0 0,0 0-64 0 0,0 0 0 0 0,0-6 0 0 0,6 0 0 0 0,-6 0 0 0 0,0 0-88 0 0,6 0 24 0 0,-6 0 0 0 0,0 0-192 0 0,0 0-40 0 0,0 0-8 0 0,0-6 0 0 0,0 6 120 0 0,0 0 24 0 0,0 6 9 0 0,0-7-1 0 0,0 1-56 0 0,6 0-16 0 0,-6 6 0 0 0,0 0-3960 0 0,0 0-792 0 0</inkml:trace>
  <inkml:trace contextRef="#ctx0" brushRef="#br0" timeOffset="-851149.1512">8162 6491 13040 0 0,'0'0'288'0'0,"0"0"56"0"0,0 0 8 0 0,0 0 24 0 0,0 0-304 0 0,0 0-72 0 0,0 0 0 0 0,0 0 0 0 0,0 0 72 0 0,0 0 0 0 0,0 0 0 0 0,0 0 0 0 0,0 0 128 0 0,0 0 24 0 0,0 6 8 0 0,0 0 0 0 0,0 0-64 0 0,0 0-8 0 0,0 0-8 0 0,0 6 0 0 0,0-6 15 0 0,6 0 9 0 0,-6 0 0 0 0,6 0 0 0 0,-6 0-8 0 0,6-6 0 0 0,-6 6 0 0 0,6-6 0 0 0,0 0-88 0 0,0 0-16 0 0,-6 0-64 0 0,6-6 96 0 0,0 0-96 0 0,1 0-96 0 0,-1 0 24 0 0,0-6 0 0 0,-6 6-440 0 0,6-6-96 0 0,-6 0-7 0 0,6 6-9 0 0,-6-6-336 0 0,6 6-64 0 0,-6 0-8 0 0,0-6-8 0 0,0 6-152 0 0,0 0-32 0 0,0 6-8 0 0</inkml:trace>
  <inkml:trace contextRef="#ctx0" brushRef="#br0" timeOffset="-850976.1407">8240 6485 7712 0 0,'0'12'168'0'0,"0"-12"40"0"0,0 7 8 0 0,0-1 0 0 0,0 0-216 0 0,6 0 0 0 0,-6-6 0 0 0,0 0 0 0 0,6 0 448 0 0,0 0 40 0 0,-6 0 16 0 0,6 0 0 0 0,1-6-224 0 0,5 0-48 0 0,-12 0-8 0 0,12-1-3176 0 0,-6-5-640 0 0</inkml:trace>
  <inkml:trace contextRef="#ctx0" brushRef="#br0" timeOffset="-849611.1518">7332 4231 10680 0 0,'0'0'232'0'0,"0"0"56"0"0,0 0 0 0 0,0 0 16 0 0,0 0-240 0 0,6-6-64 0 0,0 6 0 0 0,-6-6 0 0 0,6 6 0 0 0,0 0 64 0 0,6-6-64 0 0,-6 6 64 0 0,0 0 328 0 0,6-6 72 0 0,0 6 16 0 0,1 0 0 0 0,5 0 16 0 0,-6 0 8 0 0,6 0 0 0 0,0 0 0 0 0,0 0-120 0 0,0 0-33 0 0,6 0 1 0 0,-6 0 0 0 0,6 0-72 0 0,0 0-24 0 0,0-6 0 0 0,6 6 0 0 0,0 0-8 0 0,0-6-8 0 0,0 6 0 0 0,-6 0 0 0 0,6-7-120 0 0,0 1-24 0 0,0 6-8 0 0,1-6 0 0 0,-1 0-88 0 0,0 6 0 0 0,0 0 0 0 0,-6-6 64 0 0,6 6 16 0 0,-6-6 0 0 0,0 6 0 0 0,0 0 0 0 0,0 0-80 0 0,0-6 0 0 0,0 6 0 0 0,0 0 0 0 0,0 0 0 0 0,-6 6 0 0 0,0-6 0 0 0,6 0 0 0 0,-12 0 0 0 0,6 0 0 0 0,0 0-72 0 0,-6 0 72 0 0,0 0 0 0 0,7 0 0 0 0,-7 0 0 0 0,0 0 0 0 0,0 0 0 0 0,0 0 0 0 0,0 0 0 0 0,0-6 0 0 0,0 6 0 0 0,-6 0 0 0 0,0 0 0 0 0,0 0 0 0 0,0 0 0 0 0,0 0 64 0 0,-6 0-64 0 0,6 0 0 0 0,-6 0 72 0 0,0 0-72 0 0,0-6 64 0 0,0 6-64 0 0,0 0 128 0 0,0 0-24 0 0,0 0 0 0 0,0 6 0 0 0,-6 0-40 0 0,6 0-64 0 0,-6 0 88 0 0,0-6-88 0 0,0 12 0 0 0,6-6 0 0 0,-12 7 0 0 0,6-1 0 0 0,0 6 0 0 0,0 0 0 0 0,0 6 0 0 0,0 0 0 0 0,0 12 0 0 0,6-6 0 0 0,-6 12 0 0 0,0-6 0 0 0,0 6 0 0 0,6 0 0 0 0,-6 6 0 0 0,6 1 0 0 0,-6-7 0 0 0,6 0-72 0 0,-6 6 72 0 0,0 0 0 0 0,0-6 0 0 0,6 0 0 0 0,-6-6 0 0 0,0 6 0 0 0,-1 1 0 0 0,1-7 0 0 0,0 0 0 0 0,0 0 0 0 0,0 0 0 0 0,6 0 88 0 0,-6-12-88 0 0,0 6 96 0 0,0-6 16 0 0,6 6 8 0 0,-6-6 0 0 0,6 0 0 0 0,0-6 40 0 0,-6 0 16 0 0,6 0 0 0 0,0 1 0 0 0,-6-7-176 0 0,6 0 0 0 0,0 0 0 0 0,0 0 0 0 0,-6-6 0 0 0,0 6 0 0 0,6-6 0 0 0,0-6 0 0 0,-6 6-120 0 0,0 0-8 0 0,6-6 0 0 0,-12 6 0 0 0,6-6 32 0 0,-6-6 8 0 0,0 6 0 0 0,0 0 0 0 0,-6 0 24 0 0,6-6 0 0 0,-6 6 0 0 0,0 0 0 0 0,0-6 64 0 0,0 6 0 0 0,0-6 0 0 0,-6 6-64 0 0,0 0 64 0 0,0 0-96 0 0,0 0 96 0 0,-6 0-96 0 0,0 0 96 0 0,0 0-104 0 0,6 6 40 0 0,-7-6 64 0 0,-5 6 0 0 0,6-6 0 0 0,-6 6 0 0 0,6 0 64 0 0,-6-6 40 0 0,0 6 8 0 0,6 0 0 0 0,0-6 0 0 0,0 6 120 0 0,0 0 24 0 0,0-6 8 0 0,6 0 0 0 0,0 6-264 0 0,0-6 0 0 0,6 0 0 0 0,-1 0 0 0 0,1 6-128 0 0,0-6-24 0 0,6 0-8 0 0,0 0 0 0 0,-6 0 48 0 0,6 0 8 0 0,0 0 0 0 0,0 0 0 0 0,0 0-56 0 0,6-6-16 0 0,-6 6 0 0 0,12 0-8031 0 0</inkml:trace>
  <inkml:trace contextRef="#ctx0" brushRef="#br0" timeOffset="-848670.1422">7537 4308 8720 0 0,'0'0'192'0'0,"0"0"32"0"0,0 0 16 0 0,0 0 16 0 0,0 0-256 0 0,-7 0 0 0 0,7 0 0 0 0,-6 0 0 0 0,6 6 96 0 0,0-6-24 0 0,-6 0-8 0 0,6 0 0 0 0,-6 6 104 0 0,6-6 24 0 0,-6 6 0 0 0,6-6 0 0 0,0 6-56 0 0,-6-6-8 0 0,6 6 0 0 0,-6 0 0 0 0,6 0-56 0 0,-6 0-8 0 0,6 0-64 0 0,-6 0 96 0 0,6-6-96 0 0,0 6 0 0 0,-6 0 0 0 0,6-6 0 0 0,0 0 224 0 0,0 0 16 0 0,0 6 8 0 0,0-6 0 0 0,0 0-24 0 0,0 6-8 0 0,0 0 0 0 0,0 0 0 0 0,0-6-24 0 0,0 0-8 0 0,0 0 0 0 0,6 6 0 0 0,0-6-184 0 0,-6 6 72 0 0,6-6-72 0 0,0 0 0 0 0,0 0 160 0 0,-6 0-32 0 0,6 6 0 0 0,0-6 0 0 0,0 0 0 0 0,0 0-8 0 0,1 0 0 0 0,-1 0 0 0 0,0 0 48 0 0,0 0 16 0 0,0 6 0 0 0,0-6 0 0 0,0 6 24 0 0,0-6 8 0 0,0 7-1 0 0,0-7 1 0 0,-6 6-72 0 0,0 0-16 0 0,0 0 0 0 0,0 0 0 0 0,0 0 64 0 0,0 0 0 0 0,0 6 8 0 0,0-6 0 0 0,0 0-88 0 0,-6 0-16 0 0,0 0-8 0 0,6 0 0 0 0,-6 0-88 0 0,0 0 0 0 0,6 0-80 0 0,-6 0 80 0 0,0 0-208 0 0,0 0 8 0 0,0 0 0 0 0,6-6 0 0 0,-6 6-208 0 0,6-6-40 0 0,0 0 1 0 0,0 0-6081 0 0</inkml:trace>
  <inkml:trace contextRef="#ctx0" brushRef="#br0" timeOffset="-848347.1455">7693 4416 7824 0 0,'0'0'224'0'0,"-6"0"40"0"0,6 0-264 0 0,-6 0 0 0 0,6 0 0 0 0,-6 0 0 0 0,6 6 0 0 0,-6-6-88 0 0,6 6 0 0 0,-6-6 0 0 0,6 6 88 0 0,-6 1 0 0 0,6-1 0 0 0,-6 0-64 0 0,0 6 136 0 0,6 0 32 0 0,0-6 8 0 0,-7 6 0 0 0,7 0 256 0 0,7 0 48 0 0,-7-6 16 0 0,0 6 0 0 0,6-6 152 0 0,0 0 32 0 0,0-6 8 0 0,-6 6 0 0 0,6 0-448 0 0,0-6-88 0 0,-6-6-24 0 0,6 0 0 0 0,0 0 120 0 0,0 0 16 0 0,0 0 8 0 0,-6-6 0 0 0,6 6-112 0 0,0-6-32 0 0,-6 0 0 0 0,0 0 0 0 0,6 0-248 0 0,-6 0-48 0 0,0 0-16 0 0,0-1 0 0 0,0 7-192 0 0,-6-6-40 0 0,6 6 0 0 0,-6-6-8 0 0,6 12-200 0 0,0 0-40 0 0,0 0-8 0 0,0 0-1760 0 0,-6 0-360 0 0</inkml:trace>
  <inkml:trace contextRef="#ctx0" brushRef="#br0" timeOffset="-847971.1474">7783 4374 10968 0 0,'0'0'240'0'0,"0"0"48"0"0,0 0 16 0 0,0 0 8 0 0,0 0-248 0 0,0 0-64 0 0,0 0 0 0 0,0 0 0 0 0,0 0 264 0 0,0 6 48 0 0,0 0 8 0 0,0 0 0 0 0,0 6-192 0 0,0-6-32 0 0,0 6 0 0 0,6 0-8 0 0,-6 1 72 0 0,0-1 24 0 0,6-6 0 0 0,0 6 0 0 0,-6-6 136 0 0,6 0 24 0 0,-6-6 8 0 0,6 6 0 0 0,0-6-232 0 0,-6 0-48 0 0,6-6-8 0 0,0 6 0 0 0,-6-6-168 0 0,6 0-40 0 0,0 0-8 0 0,-6-6 0 0 0,6 6-232 0 0,-6-6-56 0 0,0 5-8 0 0,6-5 0 0 0,-6 6-64 0 0,0-6-24 0 0,0 6 0 0 0,0 0 0 0 0,0-6 88 0 0,0 12 8 0 0,0-6 8 0 0,0 0 0 0 0,0 6 200 0 0,0 0 40 0 0,0 0 0 0 0,0 6 8 0 0,0 0 184 0 0,0 6 0 0 0,6 0 0 0 0,-6 0 0 0 0,0 0 0 0 0,6 1 120 0 0,-6-7-24 0 0,6 6 0 0 0,-6-6 184 0 0,6 6 32 0 0,0-12 8 0 0,-6 6 0 0 0,6 0-64 0 0,1-6 0 0 0,-7 0-8 0 0,6 0-4856 0 0</inkml:trace>
  <inkml:trace contextRef="#ctx0" brushRef="#br0" timeOffset="-847719.151">7957 4447 16208 0 0,'0'6'351'0'0,"0"0"81"0"0,0 0 16 0 0,6 6 8 0 0,-6-6-360 0 0,0 0-96 0 0,6 0 0 0 0,0 0 0 0 0,-6 0 0 0 0,6 0 0 0 0,-6-6 0 0 0,0 0 0 0 0,0 0 64 0 0,0 0 0 0 0,0 0 0 0 0,6 0 0 0 0,1 0-64 0 0,-7-6 0 0 0,6 0 0 0 0,-6-6 0 0 0,0 6 0 0 0,6 0-88 0 0,-6-6 24 0 0,0 0 0 0 0,0 0-416 0 0,0-1-88 0 0,6 1-7 0 0,-6 6-9 0 0,0-6 168 0 0,0 6 40 0 0,0-6 8 0 0,0 12 0 0 0,0-6 48 0 0,0 6 16 0 0,0 0 0 0 0,0 0-3304 0 0,0 6-656 0 0</inkml:trace>
  <inkml:trace contextRef="#ctx0" brushRef="#br0" timeOffset="-847367.1505">8126 4404 10000 0 0,'0'0'280'0'0,"0"0"72"0"0,0 0-288 0 0,0 0-64 0 0,0 0 0 0 0,0 0 0 0 0,0-6 296 0 0,0 6 48 0 0,0-6 8 0 0,0 6 0 0 0,0 0 192 0 0,0 0 32 0 0,0 0 16 0 0,0 0 0 0 0,0 0-48 0 0,-6 0 0 0 0,6 0-8 0 0,-6 6-1 0 0,6 0-319 0 0,-6 0-64 0 0,0 0-16 0 0,6 6 0 0 0,-7 1-136 0 0,7-1 0 0 0,-6 0 0 0 0,6 0 0 0 0,0-6 128 0 0,0 6 40 0 0,6-6 16 0 0,-6 6 0 0 0,7-6 56 0 0,-7 0 16 0 0,6-6 0 0 0,0 6 0 0 0,0-6-256 0 0,6 0 0 0 0,-6-6-88 0 0,0 6 88 0 0,0-6-600 0 0,6 0-56 0 0,-6 0-16 0 0</inkml:trace>
  <inkml:trace contextRef="#ctx0" brushRef="#br0" timeOffset="-847115.1483">8222 4392 17711 0 0,'-6'6'384'0'0,"6"-6"88"0"0,0 6 8 0 0,0 0 24 0 0,0-6-408 0 0,0 6-96 0 0,0-6 0 0 0,6 6 0 0 0,0-6 168 0 0,-6 0 16 0 0,6 0 0 0 0,0 0 0 0 0,0 0-184 0 0,0-6 0 0 0,-6 0 0 0 0,6 0 0 0 0,0 0 0 0 0,-6 0 0 0 0,6-6-80 0 0,-6 0 80 0 0,0 6-512 0 0,0 0-56 0 0,0-6-8 0 0,0 6 0 0 0,0 0-104 0 0,-6 0-24 0 0,6 0-7 0 0,-6 6-1 0 0,0-6 152 0 0,0 6 32 0 0,0 0 8 0 0,-6 6 0 0 0,6 0 368 0 0,0 0 80 0 0,0 6 72 0 0,-6 6-104 0 0,6 0 392 0 0,0 0 88 0 0,0 6 8 0 0,0-5 8 0 0,6-1 640 0 0,0 0 127 0 0,0-6 25 0 0,0 0 8 0 0,6 0-296 0 0,0 0-64 0 0,0 0-16 0 0,6-12 0 0 0,0 6-624 0 0,0-6-128 0 0,6-6-64 0 0,0 6 64 0 0,0-12-864 0 0,0 6-160 0 0,6-6-40 0 0,-6 6-8 0 0</inkml:trace>
  <inkml:trace contextRef="#ctx0" brushRef="#br0" timeOffset="-814806.1451">8272 2897 4176 0 0,'0'0'88'0'0,"0"0"16"0"0,0 0 8 0 0,-11 0 16 0 0,11 11-128 0 0,-10-11 0 0 0,10 0 0 0 0,0 0 0 0 0,0 0 224 0 0,0 0 32 0 0,0 0 0 0 0,0 0 0 0 0,0 0-168 0 0,0 0-88 0 0,0 0 96 0 0,10 10-96 0 0,1-10-168 0 0,-1 10-88 0 0,10-10-24 0 0,-9 11-1784 0 0</inkml:trace>
  <inkml:trace contextRef="#ctx0" brushRef="#br0" timeOffset="-528997.3226">14854 9998 9280 0 0,'-22'11'256'0'0,"22"0"72"0"0,-11-11-264 0 0,11 11-64 0 0,0 0 0 0 0,-11 0 0 0 0,11 0 464 0 0,0 11 80 0 0,0 12 8 0 0,0-1 8 0 0,0 22 128 0 0,11 11 24 0 0,0 12 8 0 0,0 10 0 0 0,0 11-168 0 0,1 12-32 0 0,-1-1-9 0 0,0 1 1 0 0,0 10-224 0 0,11 12-56 0 0,-11-12-8 0 0,11 1 0 0 0,-11-1-224 0 0,0 1 0 0 0,0-12 0 0 0,-11-10 0 0 0,11-12-160 0 0,-11 0-72 0 0,11-10-24 0 0,-11-12 0 0 0,0 0 256 0 0,0-10 0 0 0,0-1-64 0 0,0-11 64 0 0,0 0-480 0 0,11-11-63 0 0,-11 0-25 0 0,12 1 0 0 0</inkml:trace>
  <inkml:trace contextRef="#ctx0" brushRef="#br0" timeOffset="-528695.3303">15948 10142 15056 0 0,'0'11'328'0'0,"0"11"72"0"0,0 22 16 0 0,11 12 7 0 0,0 10-335 0 0,-11 22-88 0 0,23 12 0 0 0,-12 10 0 0 0,11 1 0 0 0,-11 21 64 0 0,11-10-64 0 0,-11 10 64 0 0,11 1-200 0 0,-11-1-48 0 0,0-10-7 0 0,-11 10-1 0 0,11-10-72 0 0,-11-12-24 0 0,0 1 0 0 0,11-12 0 0 0,-11 0 288 0 0,0-21 88 0 0,12-1 0 0 0,-12-22 0 0 0,0-11-24 0 0,0 1 0 0 0,0-23 0 0 0,11 0-4176 0 0,-11 0-840 0 0</inkml:trace>
  <inkml:trace contextRef="#ctx0" brushRef="#br0" timeOffset="-528426.3312">16378 9888 13168 0 0,'0'0'376'0'0,"0"0"72"0"0,0 0-352 0 0,0 0-96 0 0,0 0 0 0 0,12 11 0 0 0,-1 0 384 0 0,0 11 56 0 0,0 0 8 0 0,11 23 8 0 0,11-1 32 0 0,-11 22 7 0 0,11 22 1 0 0,-11 1 0 0 0,12 21-144 0 0,-1 1-32 0 0,0 10-8 0 0,0 1 0 0 0,-11-1-88 0 0,0 1-24 0 0,0-1 0 0 0,-11 1 0 0 0,1-12-200 0 0,-1-10-136 0 0,-11 10 16 0 0,11-10 8 0 0,-11-12 112 0 0,0 0-96 0 0,0-21 96 0 0,11-1-96 0 0,-11 0-192 0 0,0-11-40 0 0,11-10-8 0 0</inkml:trace>
  <inkml:trace contextRef="#ctx0" brushRef="#br0" timeOffset="-528004.3282">15351 10153 13904 0 0,'0'0'304'0'0,"0"0"64"0"0,0 0 16 0 0,-11 0 8 0 0,11 0-312 0 0,0 0-80 0 0,0 0 0 0 0,0 0 0 0 0,0 0 288 0 0,0 0 32 0 0,0 11 16 0 0,0 0-1 0 0,0 11-103 0 0,0 11-16 0 0,11 23-8 0 0,0 10 0 0 0,0 22 88 0 0,1 12 24 0 0,10 10 0 0 0,0 23 0 0 0,0 10-104 0 0,0 12-24 0 0,0 0 0 0 0,0-1 0 0 0,0 1-192 0 0,1 0 64 0 0,-12-12-64 0 0,-11 1 0 0 0,11-12 0 0 0,-11-10 0 0 0,0-12 0 0 0,0-10 0 0 0,0-1 0 0 0,0-10 0 0 0,11-12 0 0 0,-11-11 0 0 0,11-11-144 0 0,-11 1-72 0 0,22-23-8 0 0</inkml:trace>
  <inkml:trace contextRef="#ctx0" brushRef="#br0" timeOffset="-518471.3277">14412 10993 14832 0 0,'-11'11'320'0'0,"11"-11"72"0"0,-11 11 16 0 0,0-11 8 0 0,11 11-329 0 0,0-11-87 0 0,0 0 0 0 0,0 0 0 0 0,0 0 192 0 0,0 0 16 0 0,11-11 8 0 0,0 11 0 0 0,12-11-216 0 0,-1 11 0 0 0,0-11-96 0 0,11 0 96 0 0,0 0-64 0 0,11 11 64 0 0,0-11 0 0 0,1-1 0 0 0,-1 1 0 0 0,11 11 64 0 0,0 0 0 0 0,0-11 0 0 0,12 11 88 0 0,-1 0 8 0 0,-11 0 8 0 0,12 0 0 0 0,-1 11-8 0 0,0-11 0 0 0,0 0 0 0 0,12 0 0 0 0,-12 11-32 0 0,11-11-16 0 0,-10 0 0 0 0,10 0 0 0 0,-11 0 24 0 0,12 0 8 0 0,-1 0 0 0 0,-11-11 0 0 0,11 0-80 0 0,-10 0-64 0 0,10 0 96 0 0,0 0-96 0 0,-10 0 0 0 0,10 0 0 0 0,-11 0 0 0 0,-11-11 0 0 0,12 11-112 0 0,-23 0-80 0 0,11 0-8 0 0,-11-12-8 0 0,1 12-368 0 0,-1 0-80 0 0,-22 0-16 0 0</inkml:trace>
  <inkml:trace contextRef="#ctx0" brushRef="#br0" timeOffset="-517981.1212">14512 11368 11376 0 0,'0'0'248'0'0,"0"0"48"0"0,0 0 16 0 0,-11 11 8 0 0,11-11-256 0 0,0 0-64 0 0,0 0 0 0 0,0 0 0 0 0,0 0 96 0 0,11 0 8 0 0,0-11 0 0 0,12 11 0 0 0,-1 0 72 0 0,11 11 16 0 0,-11-11 0 0 0,11 0 0 0 0,0 0 96 0 0,11 0 16 0 0,1 0 8 0 0,10 0 0 0 0,0 0 32 0 0,11 0 8 0 0,1 0 0 0 0,-1 11 0 0 0,0-22-89 0 0,11 11-7 0 0,-10 0-8 0 0,10 0 0 0 0,11-11-64 0 0,-10 0-16 0 0,10 0 0 0 0,0 0 0 0 0,1 0-40 0 0,-1 0-16 0 0,1 11 0 0 0,-1-11 0 0 0,-11-1-112 0 0,12 12 0 0 0,-1-11 64 0 0,0 0-64 0 0,-10 11-184 0 0,-12 0-56 0 0,0-11-16 0 0,1 11-4559 0 0,-1-11-913 0 0</inkml:trace>
  <inkml:trace contextRef="#ctx0" brushRef="#br0" timeOffset="-517578.2907">14578 11843 12896 0 0,'0'0'360'0'0,"0"0"88"0"0,-11 0-352 0 0,0 0-96 0 0,11 0 0 0 0,0 0 0 0 0,0 0 328 0 0,0 0 56 0 0,0 0 0 0 0,11-11 8 0 0,-11 11-144 0 0,11-11-32 0 0,0 11-8 0 0,0 0 0 0 0,11 0 24 0 0,-11 0 7 0 0,11 0 1 0 0,12 0 0 0 0,-12 0-48 0 0,11 0 0 0 0,0 0-8 0 0,11 0 0 0 0,0 0 88 0 0,12-11 16 0 0,10 11 8 0 0,0 0 0 0 0,11-12-40 0 0,1 12-16 0 0,-1-11 0 0 0,11 0 0 0 0,1 11-240 0 0,-1-11 0 0 0,0 0 0 0 0,12 0 0 0 0,-12 0-88 0 0,1-11-8 0 0,-12 11-8 0 0,11-11 0 0 0,-11 11-504 0 0,1-11-104 0 0,-1-1-24 0 0,-11 1-4039 0 0,1 0-817 0 0</inkml:trace>
  <inkml:trace contextRef="#ctx0" brushRef="#br0" timeOffset="-517159.3272">14921 12284 14368 0 0,'0'0'320'0'0,"0"0"64"0"0,22 11 8 0 0,-11-11 8 0 0,22 0-320 0 0,-11 11-80 0 0,12 1 0 0 0,10-12 0 0 0,0 11 168 0 0,11 0 24 0 0,0-11-1 0 0,1 11 1 0 0,10-11 96 0 0,11 0 16 0 0,1 0 8 0 0,-1-11 0 0 0,0 11-312 0 0,12-11 0 0 0,-1 0-112 0 0,0-1 32 0 0,12 1 80 0 0,-12 0 0 0 0,1-11 0 0 0,-1 11 64 0 0,0 0-64 0 0,-10 0 96 0 0,10 11-32 0 0,-11-11 0 0 0,1 0-192 0 0,-12 0-32 0 0,0 11 0 0 0,0-11-8 0 0,1 11-144 0 0,-23-11-24 0 0,11-1-7 0 0,0 12-6249 0 0</inkml:trace>
  <inkml:trace contextRef="#ctx0" brushRef="#br0" timeOffset="-508835.3271">17163 3537 11048 0 0,'-11'-22'312'0'0,"0"11"72"0"0,-11 0-312 0 0,11 0-72 0 0,0 0 0 0 0,-12 0 0 0 0,1 0 304 0 0,0 11 48 0 0,-11-11 0 0 0,11 11 8 0 0,-11 0-360 0 0,0 0 0 0 0,0 0 0 0 0,-1 0 0 0 0,1 0 0 0 0,-11 11-64 0 0,-11 0 64 0 0,11 0 0 0 0,0 0 0 0 0,-1 0 0 0 0,1 11 0 0 0,0 0 0 0 0,-11 0 0 0 0,22 0 112 0 0,-11 0-8 0 0,-1 0 0 0 0,1 11 88 0 0,0 1 24 0 0,0-1 0 0 0,11-11 0 0 0,-11 11-16 0 0,10 11 0 0 0,1-22 0 0 0,0 22 0 0 0,11-10-8 0 0,0 10-8 0 0,0 0 0 0 0,0 0 0 0 0,11 0-56 0 0,-11 12-16 0 0,11-12 0 0 0,11 11 0 0 0,-11-11-16 0 0,-1 11-9 0 0,12-10 1 0 0,12 10 0 0 0,-1 0-88 0 0,0-11 0 0 0,0 12 0 0 0,22-12 64 0 0,-11 11-64 0 0,22-11 0 0 0,-11 11 0 0 0,22-10 64 0 0,-10-1-64 0 0,10 11 0 0 0,0-22 0 0 0,0 11 64 0 0,0-10 32 0 0,1 10 0 0 0,10-22 0 0 0,0 0 0 0 0,-11 0 160 0 0,12 0 40 0 0,-12-11 8 0 0,0-11 0 0 0,0 11-104 0 0,1-11-16 0 0,-1-11-8 0 0,11 11 0 0 0,-22-22 0 0 0,12 11 0 0 0,-1-11 0 0 0,-11-11 0 0 0,11 0 104 0 0,0-12 16 0 0,1 1 8 0 0,-1 0 0 0 0,0 0 80 0 0,0-11 8 0 0,0-1 8 0 0,1 1 0 0 0,-12 0-24 0 0,0-11-8 0 0,0 10 0 0 0,0-10 0 0 0,-10 0-248 0 0,-1 11-56 0 0,0-1 0 0 0,-11-10-64 0 0,-11 0 88 0 0,11-1-88 0 0,-22 12 80 0 0,0 0-80 0 0,-11 11 0 0 0,-11-11 0 0 0,11 10 0 0 0,-22 1 0 0 0,11 0 0 0 0,-12-11 0 0 0,-10 11 0 0 0,11-1 0 0 0,-22 12 0 0 0,22 0 0 0 0,-11 0 64 0 0,-1 0-64 0 0,1 11 0 0 0,11 0 0 0 0,11 11 0 0 0,-11-12 0 0 0,11 12-928 0 0,11 11-160 0 0,-11 0-32 0 0,0 0-7559 0 0</inkml:trace>
  <inkml:trace contextRef="#ctx0" brushRef="#br0" timeOffset="-501420.3234">14501 8927 14544 0 0,'0'0'320'0'0,"0"0"64"0"0,0 0 8 0 0,0 0 24 0 0,0 0-336 0 0,0 0-80 0 0,0-11 0 0 0,11-1 0 0 0,0 12-104 0 0,11-11-40 0 0,11 11-8 0 0,-10-11 0 0 0,10 0 376 0 0,11 0 64 0 0,0 11 24 0 0,0-11-1 0 0,12 11 121 0 0,-12 0 24 0 0,0 0 8 0 0,0-11 0 0 0,11 11-296 0 0,-10 0-56 0 0,-1 0-16 0 0,0 0 0 0 0,-11-11-536 0 0,11 11-104 0 0,-21 0-32 0 0</inkml:trace>
  <inkml:trace contextRef="#ctx0" brushRef="#br0" timeOffset="-501120.3286">15285 8617 17503 0 0,'11'0'384'0'0,"-11"0"88"0"0,11 0 8 0 0,0 0 8 0 0,12 0-392 0 0,-1 0-96 0 0,-11 11 0 0 0,22 0 0 0 0,-11-11-264 0 0,11 11-80 0 0,0 1-8 0 0,12-1-8 0 0,-12 0 176 0 0,0 0 40 0 0,0 11 8 0 0,0 0 0 0 0,-11 0 24 0 0,0 11 8 0 0,-11 0 0 0 0,1 0 0 0 0,-12 11 16 0 0,0-10 8 0 0,-12 10 0 0 0,1-11 0 0 0,-11 0 304 0 0,0 0 56 0 0,-11 0 8 0 0,0 0 8 0 0,0-10 88 0 0,0 10 8 0 0,-1-11 8 0 0,-10-11 0 0 0,11 0-112 0 0,0 0-16 0 0,0 0-8 0 0,-1 0 0 0 0,12-11-336 0 0,-11 0-72 0 0,11-11-16 0 0,11 0-7903 0 0</inkml:trace>
  <inkml:trace contextRef="#ctx0" brushRef="#br0" timeOffset="-500105.3264">16820 8374 17999 0 0,'0'0'392'0'0,"-11"11"88"0"0,11-11 8 0 0,0 23 24 0 0,0-12-416 0 0,-11 11-96 0 0,11 11 0 0 0,0 11 0 0 0,-11-11 0 0 0,11 11 0 0 0,0 0 0 0 0,0 1 0 0 0,0 10 0 0 0,0 0 96 0 0,-11 0-8 0 0,11 0-8 0 0,0 1-80 0 0,0-12 0 0 0,0 11-80 0 0,0-11 80 0 0,0 0 0 0 0,-11 1 0 0 0,11-1 0 0 0,-11 0 0 0 0,11-11 0 0 0,-11 11 0 0 0,11-11 0 0 0,0 1 0 0 0,-11-1-304 0 0,11-11-16 0 0,0 0 0 0 0,0 0-4839 0 0,0-11-977 0 0</inkml:trace>
  <inkml:trace contextRef="#ctx0" brushRef="#br0" timeOffset="-499726.3199">17881 8728 24791 0 0,'-33'-22'544'0'0,"10"11"120"0"0,1 11 16 0 0,-11-11 16 0 0,-11 11-560 0 0,0 0-136 0 0,-11 11 0 0 0,-12 0 0 0 0,12 11-208 0 0,11 11-72 0 0,0 1-8 0 0,0-1-8 0 0,10 11 200 0 0,1 0 96 0 0,0 0-80 0 0,11 11 80 0 0,11 1-64 0 0,0-1 64 0 0,11 0 0 0 0,0 11-72 0 0,11 1-104 0 0,0-1-16 0 0,11-11-8 0 0,0 0 0 0 0,22 1 24 0 0,-10-12 8 0 0,10 0 0 0 0,0-11 0 0 0,0 0 104 0 0,-11-11 64 0 0,11 0-80 0 0,-10-11 80 0 0,-1-11 0 0 0,0 0 0 0 0,-11-11 0 0 0,0 0 0 0 0,0-11 120 0 0,-11 0 16 0 0,0-11 8 0 0,0-11 0 0 0,-11-11 280 0 0,0-1 56 0 0,0 1 16 0 0,-11 0 0 0 0,0 0 16 0 0,-11 11 8 0 0,11-12 0 0 0,-11 1 0 0 0,0 11-160 0 0,0 0-32 0 0,0 11-8 0 0,0-12 0 0 0,0 12-704 0 0,10 0-136 0 0,-10 0-32 0 0,0 11-7232 0 0,11 0-1447 0 0</inkml:trace>
  <inkml:trace contextRef="#ctx0" brushRef="#br0" timeOffset="-497559.3286">16345 10219 9440 0 0,'0'0'208'0'0,"0"0"48"0"0,0 0 0 0 0,0 0 8 0 0,0 0-264 0 0,0-11 0 0 0,12 11 0 0 0,-12-11 0 0 0,11 11 0 0 0,11-11 0 0 0,0 11 0 0 0,0 0-72 0 0,0-11 72 0 0,11 11 0 0 0,-11 0 80 0 0,11 0-80 0 0,11 0 352 0 0,-10 11 32 0 0,-1-11 0 0 0,0 11 0 0 0,0 0 264 0 0,0 0 56 0 0,-11 11 16 0 0,0 0 0 0 0,0 1-336 0 0,0-1-64 0 0,-10 0-8 0 0,-1 0-8 0 0,-11 0-408 0 0,0 0-88 0 0,-11 0-8 0 0,-1 0-8 0 0,-10-11 88 0 0,0 11 24 0 0,0 0 0 0 0,-11-11 0 0 0,-11 12 280 0 0,0-12 56 0 0,0 0 16 0 0,-1 0 0 0 0,1-11 639 0 0,11 11 129 0 0,-11 0 24 0 0,11-11 8 0 0,11 11-112 0 0,-11 0-16 0 0,10-11-8 0 0,1 11 0 0 0,11 0-512 0 0,-11 11-104 0 0,11-11-16 0 0,0 11-8 0 0,0 0-216 0 0,11 0-64 0 0,-11 0 0 0 0,11 12 0 0 0,11-1 0 0 0,-11 0 0 0 0,11-11-120 0 0,0 0 40 0 0,11 11-24 0 0,-11-11-8 0 0,11 0 0 0 0,0-11 0 0 0,1 11-96 0 0,10-11-16 0 0,0 1-8 0 0,0-1 0 0 0,11-11-1464 0 0,-11 0-288 0 0,11 0-56 0 0</inkml:trace>
  <inkml:trace contextRef="#ctx0" brushRef="#br0" timeOffset="-497207.3235">17814 10418 23527 0 0,'-33'-22'512'0'0,"11"22"112"0"0,11-12 16 0 0,-11 1 32 0 0,11 11-544 0 0,-11 0-128 0 0,11 0 0 0 0,0 0 0 0 0,11 11-160 0 0,0 1-64 0 0,0-1-16 0 0,0 11 0 0 0,11 0 144 0 0,11 11 24 0 0,-11-11 8 0 0,11 11 0 0 0,0 11-128 0 0,11-10-16 0 0,-11 10-8 0 0,12 0 0 0 0,-12-11 216 0 0,-11 11 0 0 0,0 0 0 0 0,-11 1 0 0 0,0-12 0 0 0,-11 0 0 0 0,0 0 0 0 0,-11 0 64 0 0,-12 0 192 0 0,1 1 32 0 0,0-12 16 0 0,-11 0 0 0 0,-11 0 368 0 0,11 0 64 0 0,-12 0 24 0 0,12-11 0 0 0,-11 11-272 0 0,11-11-48 0 0,11 0-16 0 0,-1 0 0 0 0,-10 0-240 0 0,22 0-56 0 0,-11 1 0 0 0,0-12-8 0 0,11 11-120 0 0,0 0-128 0 0,0-11 24 0 0,0 11 8 0 0,0-11-1408 0 0,-1-11-288 0 0,-10 11-48 0 0</inkml:trace>
  <inkml:trace contextRef="#ctx0" brushRef="#br0" timeOffset="-494900.3261">17097 8043 14600 0 0,'0'0'320'0'0,"-12"-11"64"0"0,12 0 8 0 0,0 0 24 0 0,0 11-328 0 0,0-11-88 0 0,0-11 0 0 0,0 11 0 0 0,0 0 367 0 0,12-11 57 0 0,-1 0 16 0 0,11-12 0 0 0,-11 12 0 0 0,11 0 0 0 0,0 0 0 0 0,0 0 0 0 0,0-11-112 0 0,0 0-16 0 0,1 11-8 0 0,-1 0 0 0 0,0-12-80 0 0,0 1-24 0 0,-11 11 0 0 0,11-11 0 0 0,-22 22-200 0 0,11-11 0 0 0,-11-11 0 0 0,-11 11 0 0 0,11 11-512 0 0,-11-11-96 0 0,-11 0-24 0 0,11-1-4775 0 0,-11 12-953 0 0</inkml:trace>
  <inkml:trace contextRef="#ctx0" brushRef="#br0" timeOffset="-494634.3272">16677 7369 20479 0 0,'-11'-22'576'0'0,"11"22"136"0"0,0 0-568 0 0,0 0-144 0 0,0-11 0 0 0,0 11 0 0 0,0 0 0 0 0,11 0-96 0 0,11 0 8 0 0,1 0 8 0 0,10 0-16 0 0,0 0-8 0 0,11 0 0 0 0,0 11 0 0 0,11-22 104 0 0,12 11 0 0 0,-1 11 0 0 0,0-11-72 0 0,0 11 72 0 0,1-11 0 0 0,-1 0 0 0 0,11 11 0 0 0,-10 0 80 0 0,-12 0-16 0 0,0-11-64 0 0,0 0 96 0 0,-22 23-208 0 0,0-12-48 0 0,1-11 0 0 0,-12 11-5455 0 0,-11 0-1089 0 0</inkml:trace>
  <inkml:trace contextRef="#ctx0" brushRef="#br0" timeOffset="-494376.9794">16765 7978 21743 0 0,'0'0'480'0'0,"0"0"96"0"0,0 0 16 0 0,0 0 16 0 0,11 0-480 0 0,0 0-128 0 0,0-12 0 0 0,22 12 0 0 0,1-11-336 0 0,-1 0-88 0 0,11 11-24 0 0,0 0 0 0 0,0 0 104 0 0,11 0 24 0 0,-10 0 0 0 0,10 11 0 0 0,-11 0-448 0 0,11 1-96 0 0,-11-1-8 0 0</inkml:trace>
  <inkml:trace contextRef="#ctx0" brushRef="#br0" timeOffset="-493862.3068">18169 7590 16727 0 0,'0'0'368'0'0,"0"0"80"0"0,-11 0 8 0 0,11 0 16 0 0,0 0-376 0 0,0 0-96 0 0,0 0 0 0 0,-11 11 0 0 0,11 0 0 0 0,11 0 80 0 0,-11 0-80 0 0,0 12 80 0 0,11-1 88 0 0,-11 0 24 0 0,11 0 0 0 0,-11 0 0 0 0,0 0 128 0 0,0 11 32 0 0,0 0 8 0 0,-11 12 0 0 0,0-12-48 0 0,0 0-16 0 0,0 11 0 0 0,-12-11 0 0 0,1 0-200 0 0,0 1-32 0 0,-11-1-64 0 0,11 0 88 0 0,-11 0-504 0 0,11 0-104 0 0,-1-11-24 0 0,1 11-7839 0 0</inkml:trace>
  <inkml:trace contextRef="#ctx0" brushRef="#br0" timeOffset="-209929.0645">11798 7331 4000 0 0,'21'-11'88'0'0,"-11"11"16"0"0,0 0 8 0 0,1 0 0 0 0,10 0-112 0 0,-11-10 0 0 0,0 10 0 0 0,1 10 0 0 0,-1-10 160 0 0,0 0 16 0 0,1 0 0 0 0,-1-10 0 0 0,1 10-40 0 0,-1-11-8 0 0,0 11 0 0 0,1-10 0 0 0,-11-11 0 0 0,10 11-8 0 0,-10 0 0 0 0,0-1 0 0 0,10-10-40 0 0,-10 1-8 0 0,0-1 0 0 0,0 0 0 0 0,11 0-72 0 0,-11-10 0 0 0,0-10 0 0 0,0-1-2576 0 0</inkml:trace>
  <inkml:trace contextRef="#ctx0" brushRef="#br0" timeOffset="-102922.3593">4707 3070 18631 0 0,'-42'-32'528'0'0,"22"12"112"0"0,-1-1-512 0 0,-10 10-128 0 0,10-10 0 0 0,0 11 0 0 0,11 10-288 0 0,-1 0-96 0 0,1 0-8 0 0</inkml:trace>
  <inkml:trace contextRef="#ctx0" brushRef="#br0" timeOffset="-86672.3568">6272 2395 13048 0 0,'0'0'368'0'0,"-11"0"80"0"0,1 11-352 0 0,0-1-96 0 0,-1 0 0 0 0,11 1 0 0 0,0 9 184 0 0,0-9 16 0 0,0 10 8 0 0,11-11-4064 0 0,-11 11-816 0 0</inkml:trace>
  <inkml:trace contextRef="#ctx0" brushRef="#br0" timeOffset="7562.0881">964 2208 16328 0 0,'0'0'351'0'0,"0"0"81"0"0,0 0 16 0 0,0 0 16 0 0,0 0-368 0 0,0 0-96 0 0,0 0 0 0 0,0 0 0 0 0,0 0 320 0 0,0 0 56 0 0,11 10 8 0 0,-11-10 0 0 0,20 0-160 0 0,-9 10-32 0 0,9-20-8 0 0,1 10 0 0 0,0 0 0 0 0,10 0 0 0 0,0-10 0 0 0,0 10 0 0 0,0-11-88 0 0,0 1-24 0 0,-10 10 0 0 0,10-11 0 0 0,0 1-264 0 0,-10 10-48 0 0,0-11-16 0 0,-11 1-5303 0 0,11 10-1065 0 0</inkml:trace>
  <inkml:trace contextRef="#ctx0" brushRef="#br0" timeOffset="7813.0022">1275 2021 17407 0 0,'0'0'496'0'0,"0"0"104"0"0,0 0-480 0 0,0 0-120 0 0,0 0 0 0 0,0 0 0 0 0,11 0 72 0 0,-1 0-8 0 0,11 0 0 0 0,-11 10 0 0 0,11-10-64 0 0,0 0 64 0 0,-11 0-64 0 0,11 0 64 0 0,0 0 160 0 0,-11 11 24 0 0,11-11 8 0 0,-11 0 0 0 0,11 10-256 0 0,-21-10 0 0 0,21 11 0 0 0,-21-11 0 0 0,10 10 96 0 0,1 0-24 0 0,-11 1-8 0 0,0 10 0 0 0,0-11-64 0 0,0 0 0 0 0,-11 11 0 0 0,11 0 64 0 0,-10 0-64 0 0,-11-11 0 0 0,21 11-96 0 0,-21-1 96 0 0,11-9-72 0 0,-1 10 72 0 0,-9-1 0 0 0,9 1 0 0 0,1-10 0 0 0,0-1 0 0 0,-1 0 0 0 0,1 1 0 0 0,10-1-72 0 0,-11 0 72 0 0,11 1-104 0 0,0-11 40 0 0,11 0-464 0 0,-11 0-88 0 0,10 0-24 0 0</inkml:trace>
  <inkml:trace contextRef="#ctx0" brushRef="#br0" timeOffset="8244.0092">1845 1980 18055 0 0,'0'0'392'0'0,"0"10"88"0"0,0-10 8 0 0,0 11 24 0 0,0-1-408 0 0,0 1-104 0 0,0-1 0 0 0,0 0 0 0 0,0 11 0 0 0,0-11 0 0 0,0 22 0 0 0,0-12 0 0 0,0 1 0 0 0,0 10 0 0 0,-10-10 0 0 0,10 0 0 0 0,0-1 96 0 0,0 1-8 0 0,0 0 0 0 0,0-11 0 0 0,0 1 88 0 0,0-1 16 0 0,0-10 8 0 0,-11 0 0 0 0,11 0-200 0 0,0 0 0 0 0,0 0 0 0 0,0 0 0 0 0,0 0 0 0 0,0-10 0 0 0,11-1 0 0 0,-11 1 0 0 0,0-11 0 0 0,0 0-88 0 0,10 1 8 0 0,-10-1 0 0 0,0 0-40 0 0,0-10-8 0 0,10 10 0 0 0,-10 1 0 0 0,11-1 40 0 0,-11 0 8 0 0,10 0 0 0 0,1 1 0 0 0,-11-1 80 0 0,10 0 0 0 0,0 11 0 0 0,1-1 0 0 0,-1 1 0 0 0,1 0 0 0 0,-11 10 0 0 0,10 0 0 0 0,0-11 0 0 0,1 22 0 0 0,-11-11 0 0 0,10 0 0 0 0,1 10 0 0 0,-11 0 0 0 0,0 1 0 0 0,0-1 0 0 0,0 11 0 0 0,0-11 0 0 0,-11 1 0 0 0,11 9 0 0 0,-10 1 0 0 0,-1-11 88 0 0,11 11-24 0 0,-10-10 0 0 0,0 9-64 0 0,-1 1-88 0 0,1-11 24 0 0,10 1 0 0 0,-11-1-336 0 0,11 0-64 0 0,-10 1-16 0 0,10-11-7063 0 0</inkml:trace>
  <inkml:trace contextRef="#ctx0" brushRef="#br0" timeOffset="8539.0128">2198 1918 17191 0 0,'0'0'376'0'0,"-11"11"72"0"0,11-1 24 0 0,0 11 16 0 0,0 0-392 0 0,0-1-96 0 0,0 1 0 0 0,0 0 0 0 0,0 0 288 0 0,0-1 40 0 0,-10 1 8 0 0,10 0 0 0 0,0 0-72 0 0,0-1-8 0 0,-11-9-8 0 0,11-1 0 0 0,0 0 48 0 0,0 1 16 0 0,0-11 0 0 0,0 0 0 0 0,0 0-216 0 0,0 0-32 0 0,0-11-64 0 0,0 1 88 0 0,11 0-224 0 0,-11-11-48 0 0,10 0-8 0 0,-10 0 0 0 0,11 1-384 0 0,-11-1-88 0 0,10 0-8 0 0,0 0-8 0 0,-10 11-40 0 0,11-11-8 0 0,-11 11 0 0 0,10 0 0 0 0,-10-1 305 0 0,11 11 55 0 0,-1 0 16 0 0,-10 0 0 0 0,10 0 352 0 0,-10 11 0 0 0,11-11 120 0 0,-11 10-32 0 0,0 0 224 0 0,10 1 40 0 0,-10-1 16 0 0,11 0-1 0 0,-11 1-39 0 0,0-1-8 0 0,10 1 0 0 0,-10-1 0 0 0,0-10-320 0 0,0 0 0 0 0,0 0 0 0 0,0-10-7231 0 0</inkml:trace>
  <inkml:trace contextRef="#ctx0" brushRef="#br0" timeOffset="8783.9991">2540 1981 16807 0 0,'0'0'480'0'0,"0"0"96"0"0,0 11-456 0 0,-11-1-120 0 0,11 11 0 0 0,0-11 0 0 0,0 1 424 0 0,0-1 64 0 0,-10 0 16 0 0,10 11 0 0 0,0-10-184 0 0,0-1-32 0 0,-11 11 0 0 0,11-21-8 0 0,0 10-32 0 0,-10 0-8 0 0,10-10 0 0 0,0 0 0 0 0,0-10-488 0 0,10 0-96 0 0,-10-1-16 0 0,11-9-8119 0 0</inkml:trace>
  <inkml:trace contextRef="#ctx0" brushRef="#br0" timeOffset="8938.999">2478 1732 18631 0 0,'-11'21'528'0'0,"1"-11"112"0"0,0 1-512 0 0,10-1-128 0 0,0 1 0 0 0,-11 9 0 0 0,11-9 0 0 0,0-1 0 0 0,0 11 0 0 0,0-11 0 0 0,11 11-216 0 0,-11-11-96 0 0,0 11-16 0 0,10-11-4799 0 0,-10 1-961 0 0</inkml:trace>
  <inkml:trace contextRef="#ctx0" brushRef="#br0" timeOffset="9138.7016">2747 1929 18287 0 0,'-10'11'400'0'0,"-1"-1"80"0"0,11 0 24 0 0,-10 1 8 0 0,10-1-408 0 0,-11 1-104 0 0,11-1 0 0 0,-10 0 0 0 0,10 1 456 0 0,0-1 72 0 0,0 1 16 0 0,0-1 0 0 0,0 0-360 0 0,10 1-72 0 0,-10-1-16 0 0,11-10 0 0 0,-1 11-96 0 0,1-11 72 0 0,-1 0-72 0 0,11 0 64 0 0,-11-11-232 0 0,11 1-56 0 0,-10-1 0 0 0,-1 1-5775 0 0,11 0-1153 0 0</inkml:trace>
  <inkml:trace contextRef="#ctx0" brushRef="#br0" timeOffset="9442.0125">2924 1950 19791 0 0,'-11'21'560'0'0,"11"-11"128"0"0,0-10-552 0 0,-10 11-136 0 0,10-1 0 0 0,0-10 0 0 0,0 0 288 0 0,10 0 24 0 0,-10 0 8 0 0,0 0 0 0 0,11 0-256 0 0,-1 0-64 0 0,1 0 0 0 0,-1-10 0 0 0,0 10 0 0 0,1-11 0 0 0,-1 11 0 0 0,1-10 0 0 0,-1 0 0 0 0,-10-11 0 0 0,10 10 0 0 0,1 1 0 0 0,-11 0-64 0 0,10-1-32 0 0,-10 1 0 0 0,0 0 0 0 0,0-1-192 0 0,-10 1-32 0 0,10 10-16 0 0,-11-11 0 0 0,11 11 208 0 0,-10 0 48 0 0,0 0 8 0 0,-1 0 0 0 0,-10 11 72 0 0,11-1 0 0 0,0 1 80 0 0,-1-1-80 0 0,-10 11 160 0 0,11-1-8 0 0,0 1-8 0 0,-1 0 0 0 0,1 0 400 0 0,-1 0 72 0 0,11-1 24 0 0,0 1 0 0 0,0-11-248 0 0,11 11-40 0 0,-11-10-16 0 0,10-1 0 0 0,1-10-336 0 0,9 0 0 0 0,1-10 0 0 0,0-11-6656 0 0,10 0-1367 0 0</inkml:trace>
  <inkml:trace contextRef="#ctx0" brushRef="#br0" timeOffset="11212.0018">228 280 13376 0 0,'-21'-10'384'0'0,"11"10"72"0"0,10-10-360 0 0,-10 10-96 0 0,-1-11 0 0 0,1 1 0 0 0,0 10 344 0 0,10-10 48 0 0,-11-1 16 0 0,11 11 0 0 0,-10-10-192 0 0,10 10-40 0 0,0 0-9 0 0,0 0 1 0 0,0 0 8 0 0,0 0 0 0 0,0 0 0 0 0,0 0 0 0 0,0 21 48 0 0,10-11 0 0 0,-10 21 8 0 0,0 10 0 0 0,0 1 48 0 0,11 20 8 0 0,-11 0 0 0 0,0 11 0 0 0,0 10-120 0 0,0 0-16 0 0,10 10-8 0 0,-10 11 0 0 0,0-11-64 0 0,10 11-16 0 0,-10 10 0 0 0,11 0 0 0 0,-1 0-64 0 0,0 0 0 0 0,-10 10 0 0 0,11-10 0 0 0,-1 0 0 0 0,1-10 0 0 0,9 0 0 0 0,-9-11 0 0 0,9-20 0 0 0,-20 10 0 0 0,21-21 0 0 0,-11 0 0 0 0,1 0 0 0 0,-1-10 0 0 0,1-21 64 0 0,-1 0-64 0 0,0 0 0 0 0,1-10 0 0 0,-1 0 0 0 0,0-11 0 0 0,1 11 0 0 0,-1-21 0 0 0,0 10 0 0 0,1 1 0 0 0,-1-11 0 0 0,1 0 0 0 0,-1 0 0 0 0,0 10 0 0 0,1-10 0 0 0,-1 0 0 0 0,11-10 0 0 0,-11 10 0 0 0,11 0 0 0 0,-11-11 0 0 0,11 1 0 0 0,10 0 0 0 0,-10 10 72 0 0,10-11 24 0 0,10 1 8 0 0,-9-1 0 0 0,19 11 8 0 0,-9-10 0 0 0,20 10 0 0 0,-10-10 0 0 0,10 10-32 0 0,0 0-8 0 0,11 0 0 0 0,-1 0 0 0 0,11 0-8 0 0,-10 0 0 0 0,10-11 0 0 0,0 11 0 0 0,10 0 40 0 0,-10 0 8 0 0,0-10 0 0 0,10 10 0 0 0,-10-10-32 0 0,11 10-8 0 0,-12 0 0 0 0,1-11 0 0 0,0 11 48 0 0,0 0 8 0 0,0-10 0 0 0,-10 10 0 0 0,-1-10-128 0 0,11 10 0 0 0,-10 0 0 0 0,-11 0 0 0 0,11 0 80 0 0,-1 0-8 0 0,-10 0 0 0 0,11 0 0 0 0,-21-11 128 0 0,10 11 24 0 0,0-10 8 0 0,0-1 0 0 0,-10 1-136 0 0,10 0-24 0 0,-10-1-8 0 0,0 1 0 0 0,-10 0 32 0 0,9-11 0 0 0,1 10 0 0 0,-10-9 0 0 0,-1 9-96 0 0,1-9 0 0 0,-11 9 72 0 0,10 1-72 0 0,-10-11 96 0 0,-10 0-24 0 0,10 11 0 0 0,-10-11 0 0 0,0 11-8 0 0,-1-11-64 0 0,1 0 96 0 0,-10 1-32 0 0,-1-1 96 0 0,-10 0 8 0 0,10 1 8 0 0,-10-12 0 0 0,11 12-176 0 0,-11-11 0 0 0,-11 0 0 0 0,11-1 0 0 0,0-9 0 0 0,-10-1 72 0 0,10 1-72 0 0,-10 0 0 0 0,-1-11 0 0 0,1-11 0 0 0,-1 1 0 0 0,1 0-72 0 0,0 0-88 0 0,-1 0-8 0 0,-9-11-8 0 0,9 1 0 0 0,1-1-16 0 0,-11 0-8 0 0,0 11 0 0 0,1-10 0 0 0,-1 9 136 0 0,0-9 64 0 0,0-1-64 0 0,1 11 64 0 0,-11 0-96 0 0,10 10 32 0 0,0-10 0 0 0,0 10 0 0 0,1 0 64 0 0,-1 0 0 0 0,0 0 0 0 0,11 1 0 0 0,-11 9 0 0 0,11 11 72 0 0,-1 0-8 0 0,-9 0-64 0 0,9 10 64 0 0,11-10-64 0 0,-10 21 0 0 0,0-11 0 0 0,-1 11 0 0 0,11-11 0 0 0,-10 10 0 0 0,-1 1 0 0 0,1 0 0 0 0,10-1 64 0 0,-10 11-64 0 0,-1-10 0 0 0,1 10 96 0 0,0-10-96 0 0,-11 10 96 0 0,10 0-96 0 0,1 0 64 0 0,-11-11-64 0 0,-10 11 0 0 0,11 0 0 0 0,-1-10 0 0 0,0 10 0 0 0,0 0 64 0 0,1 0-64 0 0,-1-10 0 0 0,-10 10 0 0 0,10 0 0 0 0,-10 0 0 0 0,0-11 0 0 0,0 11 0 0 0,0 0 0 0 0,-11-10 0 0 0,1 10 0 0 0,10-11 80 0 0,-11 11-80 0 0,1-10 64 0 0,-11 0-64 0 0,10 10 0 0 0,-9-11 0 0 0,-1 1 0 0 0,0 10 0 0 0,-10-10 0 0 0,-1-1 0 0 0,1 11 0 0 0,0-10 0 0 0,-11 10 0 0 0,1 0 0 0 0,10-11 0 0 0,-11 11 64 0 0,1 0 0 0 0,-1 0 0 0 0,0 0 0 0 0,-10 0-64 0 0,11 0 0 0 0,-1 0 0 0 0,-10 0 64 0 0,11 0-64 0 0,-11 0 0 0 0,0 11 0 0 0,10-11 0 0 0,-10 10 0 0 0,0-10 0 0 0,11 21 0 0 0,-11-11 0 0 0,0 1-88 0 0,10 9 24 0 0,-9-9 0 0 0,9 10 0 0 0,0-1 64 0 0,1 1 0 0 0,-11 0 0 0 0,21-1 0 0 0,-11 1 0 0 0,21 0 0 0 0,0 0 0 0 0,1-11-64 0 0,9 11-32 0 0,11-11 0 0 0,0 0 0 0 0,10 1 0 0 0,0-11-984 0 0,11 10-200 0 0,10-10-32 0 0</inkml:trace>
  <inkml:trace contextRef="#ctx0" brushRef="#br0" timeOffset="11978.9986">1576 2820 14568 0 0,'0'0'320'0'0,"0"0"64"0"0,0 0 8 0 0,0 0 24 0 0,0 0-328 0 0,-10 0-88 0 0,10-10 0 0 0,0 10 0 0 0,0 0 96 0 0,0 0 0 0 0,0 0-1 0 0,0 0 1 0 0,0 0 288 0 0,-11 10 56 0 0,11 11 8 0 0,-10 0 8 0 0,10 0-200 0 0,0-1-32 0 0,-11 11-16 0 0,11 11 0 0 0,-10-11 0 0 0,10 10 0 0 0,0 1 0 0 0,-10-1 0 0 0,10-9 24 0 0,0-1 8 0 0,-11 0 0 0 0,11 0 0 0 0,0-10 16 0 0,0-1 8 0 0,0-9 0 0 0,0-1 0 0 0,0 0-384 0 0,0-10-72 0 0,0 0-24 0 0,0 0-5543 0 0,11 0-1105 0 0</inkml:trace>
  <inkml:trace contextRef="#ctx0" brushRef="#br0" timeOffset="12419.215">1649 2810 14568 0 0,'0'0'320'0'0,"-10"0"64"0"0,10 10 8 0 0,-11 1 24 0 0,1-1-328 0 0,10 0-88 0 0,-10 1 0 0 0,-1-1 0 0 0,11 11 0 0 0,-10 0 64 0 0,10-1-64 0 0,-11 1 64 0 0,1 10 159 0 0,10 11 25 0 0,-10-1 8 0 0,-1 1 0 0 0,11 10 56 0 0,-10 0 8 0 0,0-1 8 0 0,10 12 0 0 0,0-1-32 0 0,-11 10-8 0 0,11-9 0 0 0,-10-1 0 0 0,10-10-24 0 0,0 10-8 0 0,0-10 0 0 0,-11-11 0 0 0,11 1-80 0 0,0-11-16 0 0,0 0-8 0 0,0-10 0 0 0,11-11-296 0 0,-11 1-56 0 0,10-11-16 0 0,-10-11-8143 0 0</inkml:trace>
  <inkml:trace contextRef="#ctx0" brushRef="#br0" timeOffset="14225.0028">1255 3660 9936 0 0,'0'0'216'0'0,"-11"11"40"0"0,11 9 16 0 0,0 1 16 0 0,0-11-288 0 0,0 1 0 0 0,11 9 0 0 0,-11 1 0 0 0,10-10 184 0 0,0 9-24 0 0,-10 11 0 0 0,11-20 0 0 0,-1 20 304 0 0,0 0 56 0 0,-10 10 16 0 0,11-9 0 0 0,-1-1 48 0 0,-10 0 16 0 0,11 10 0 0 0,-11-10 0 0 0,10 0-81 0 0,-10 1-7 0 0,0-1-8 0 0,0 0 0 0 0,10-21 64 0 0,-10 11 8 0 0,0-11 8 0 0,11 1 0 0 0,-1-11-280 0 0,11 0-56 0 0,-11 0-16 0 0,21-11 0 0 0,-10 1-160 0 0,10-11-72 0 0,0 0 64 0 0,11-10-64 0 0,-1 0 0 0 0,-10 0 64 0 0,11 0-64 0 0,-1 0 0 0 0,1-11 0 0 0,-11 11 0 0 0,11-10-72 0 0,-11 10-5687 0 0,0-11-1145 0 0</inkml:trace>
  <inkml:trace contextRef="#ctx0" brushRef="#br0" timeOffset="14877.9979">3971 2023 10912 0 0,'0'0'240'0'0,"0"0"48"0"0,0 0 16 0 0,0 0 0 0 0,0 0-240 0 0,0 0-64 0 0,0 0 0 0 0,0 0 0 0 0,0 0 512 0 0,0 0 96 0 0,0 0 24 0 0,0 0 0 0 0,0 0-120 0 0,0 0-16 0 0,0 0-8 0 0,0 0-1 0 0,11 10-167 0 0,-11-10-40 0 0,10 0-8 0 0,0 11 0 0 0,1-11-24 0 0,-1 10-8 0 0,0 0 0 0 0,1 1 0 0 0,-1-1-56 0 0,11 1-16 0 0,0-1 0 0 0,-1 0 0 0 0,1 1 0 0 0,10 9 0 0 0,0-9 0 0 0,0-1 0 0 0,11 11-16 0 0,-1-11-8 0 0,1 1 0 0 0,-1-1 0 0 0,11-10-48 0 0,0 10-16 0 0,0-10 0 0 0,0 0 0 0 0,10-10-80 0 0,0 10 64 0 0,-10 0-64 0 0,0-10 64 0 0,10-1 32 0 0,-10 1 0 0 0,10-11 0 0 0,-10 0 0 0 0,10 11 64 0 0,-10-11 8 0 0,10 1 8 0 0,-10-1 0 0 0,0 0-176 0 0,0 0 0 0 0,10 1 0 0 0,-10-1 0 0 0,10 10 0 0 0,-10-9 72 0 0,10-1-72 0 0,-10-10 0 0 0,0 10 80 0 0,0 0-80 0 0,10 1 64 0 0,-10-1-64 0 0,10-10 72 0 0,0 10-72 0 0,-10 11 80 0 0,0-11-80 0 0,0 0 152 0 0,10 11-24 0 0,-10-11 0 0 0,0 11 0 0 0,-1-1-40 0 0,1 1-16 0 0,0-1 0 0 0,-10 1 0 0 0,-1 0-8 0 0,1-1-64 0 0,-1 1 96 0 0,1 0-32 0 0,-11 10 80 0 0,0-11 16 0 0,0 11 0 0 0,0-10 0 0 0,-10-1-160 0 0,-1 11-152 0 0,1 0 32 0 0,0 0 8 0 0,-11-10 112 0 0,1 10 120 0 0,-1 0-24 0 0,0 0-8 0 0,11 0 72 0 0,-21 0 24 0 0,10 0 0 0 0,1 0 0 0 0,-11 0-184 0 0,10 0 0 0 0,1 0 0 0 0,-1 0 0 0 0,-10 10 0 0 0,10-10 0 0 0,1 0 0 0 0,-11 0 0 0 0,10 0 0 0 0,0 11 0 0 0,-10-11 0 0 0,11 0 0 0 0,-1 10 0 0 0,-10-10 0 0 0,11 0 0 0 0,-1 0 0 0 0,-10 0 0 0 0,0 0 0 0 0,0 0 0 0 0,0 0 0 0 0,10-10-184 0 0,-10 10-72 0 0,11-11-8 0 0,-11 11-6184 0 0,10-10-1231 0 0</inkml:trace>
  <inkml:trace contextRef="#ctx0" brushRef="#br0" timeOffset="15242.0014">6947 1204 16927 0 0,'-21'0'480'0'0,"11"0"104"0"0,-1-11-464 0 0,11 11-120 0 0,0 0 0 0 0,0 0 0 0 0,0 0 72 0 0,0 0-8 0 0,0 11 0 0 0,11-11 0 0 0,-1 10-64 0 0,11-10-112 0 0,-1 10 24 0 0,1 1 8 0 0,0-1 80 0 0,0 11 0 0 0,-1-11 0 0 0,11 1-64 0 0,1 9 64 0 0,-12 1 0 0 0,11-11 0 0 0,-10 11 0 0 0,0-10 96 0 0,10 9-8 0 0,-10 1-8 0 0,-1 0 0 0 0,1-11-80 0 0,0 11 96 0 0,-11-11-96 0 0,11 11 96 0 0,-11-11 64 0 0,1 11 24 0 0,-1 0 0 0 0,-10-11 0 0 0,10 11 128 0 0,-10 10 24 0 0,0-10 8 0 0,0 10 0 0 0,-10 0 8 0 0,0 0 0 0 0,-11 0 0 0 0,11 0 0 0 0,-11 1-232 0 0,-10 9-48 0 0,10-10-8 0 0,-10 0 0 0 0,0 0-64 0 0,0 1 64 0 0,0 9-64 0 0,0-20 64 0 0,10 10 96 0 0,-21 0 24 0 0,22-10 0 0 0,-1-1 0 0 0,0-9-272 0 0,11-1-48 0 0,-1 1-16 0 0,1-11-5952 0 0,10 0-1191 0 0</inkml:trace>
  <inkml:trace contextRef="#ctx0" brushRef="#br0" timeOffset="16768.0004">8180 1193 8552 0 0,'0'0'184'0'0,"0"0"40"0"0,0 0 0 0 0,0 0 32 0 0,0 0-256 0 0,0 0 0 0 0,0 0 0 0 0,0 0 0 0 0,0 0 304 0 0,0 0 16 0 0,0 0 0 0 0,0 0 0 0 0,0 0 184 0 0,0 0 40 0 0,0 0 0 0 0,0 0 8 0 0,0 0 120 0 0,0 0 16 0 0,0 0 8 0 0,0 0 0 0 0,0 11-216 0 0,0-1-49 0 0,0-10-7 0 0,10 10 0 0 0,1 1-248 0 0,-11-1-48 0 0,10 0-16 0 0,0-10 0 0 0,-10 11-112 0 0,0-1 88 0 0,11-10-88 0 0,-11 11 80 0 0,0-1-16 0 0,10-10-64 0 0,-10 10 96 0 0,0 1-32 0 0,0-11 48 0 0,0 10 8 0 0,-10-10 0 0 0,10 10 0 0 0,-11-10-48 0 0,11 11-8 0 0,0-11 0 0 0,-10 0 0 0 0,10 0-64 0 0,-10 0-88 0 0,10 0 24 0 0,0 0 0 0 0,0 0-184 0 0,-11 0-32 0 0,11 0-8 0 0,0 0 0 0 0,0 0 0 0 0,0 0 0 0 0,0-11 0 0 0,0 11 0 0 0,0-10 288 0 0,0 10 0 0 0,-10 0 0 0 0,10 0 0 0 0,0 0 128 0 0,0-10-16 0 0,0 10-8 0 0,0 0 0 0 0,0 0 128 0 0,0 0 24 0 0,0 0 8 0 0,0 10 0 0 0,0 0 120 0 0,-10 1 32 0 0,10 20 0 0 0,0 0 0 0 0,0 0-120 0 0,0 21-16 0 0,-11 0-8 0 0,11 10 0 0 0,0 0-80 0 0,-10 11-24 0 0,10-1 0 0 0,-11 1 0 0 0,1 0 40 0 0,10 10 8 0 0,-10-11 0 0 0,-1 1 0 0 0,11-1-48 0 0,-10 1-8 0 0,0-11 0 0 0,10 0 0 0 0,-11 1-96 0 0,11-12-64 0 0,0-9 80 0 0,0-1-80 0 0,11 1 0 0 0,-11-1 0 0 0,0-20 0 0 0,10 10 0 0 0,0-10 0 0 0,1 0 0 0 0,-11-1 0 0 0,10 1 0 0 0,0-10 0 0 0,1-1 0 0 0,-11 0-96 0 0,10 1 96 0 0,1-1-80 0 0,-1 0 80 0 0,0 1-64 0 0,11-11 64 0 0,-11 10-64 0 0,11-10 64 0 0,-11 10-64 0 0,11-10 64 0 0,10 11-64 0 0,-10-11 64 0 0,10 0-64 0 0,0 0 64 0 0,0 0 0 0 0,11 0-64 0 0,10 0 64 0 0,-11 0 0 0 0,21 10 0 0 0,1 1-80 0 0,9-1 80 0 0,-10 0 0 0 0,1 1 0 0 0,-1-1 0 0 0,10 11 0 0 0,1-11 0 0 0,-11 11 0 0 0,0-11 0 0 0,0 11 0 0 0,1-11 0 0 0,-11 1 0 0 0,-1-1 0 0 0,1 0 0 0 0,-10 1 72 0 0,-1-1 8 0 0,1-10 0 0 0,-11 0 0 0 0,0 11 0 0 0,0-11 16 0 0,-10 0 8 0 0,-1 0 0 0 0,1 0 0 0 0,-11-11 40 0 0,11 11 8 0 0,-10-10 0 0 0,-1-1 0 0 0,0 11-48 0 0,11-20-8 0 0,-21 9 0 0 0,21-9 0 0 0,-21-11 16 0 0,10 10 0 0 0,1-10 0 0 0,-1 0 0 0 0,0-11-112 0 0,1 1 0 0 0,-11-1 64 0 0,10 1-64 0 0,0-22 0 0 0,1 12 0 0 0,-11-12 0 0 0,10 1 0 0 0,0 10 0 0 0,-10-10 0 0 0,0-11 0 0 0,11 1 0 0 0,-11 10 0 0 0,0-11 0 0 0,0 11 0 0 0,0-11 0 0 0,-11 11-64 0 0,11-11-40 0 0,-10 1-8 0 0,0 10 0 0 0,-1-11 112 0 0,1 11-96 0 0,0 0 96 0 0,-11-1-96 0 0,11 1 96 0 0,-1 10 0 0 0,1 1 0 0 0,-11-1 0 0 0,11 21 0 0 0,-1-1 0 0 0,1 1 0 0 0,0 11 0 0 0,-1-1 0 0 0,-10 0 0 0 0,11 11 0 0 0,0-1 0 0 0,-1 1 0 0 0,1 0 80 0 0,-11-1-16 0 0,11 11 0 0 0,0-10-64 0 0,-11 10 64 0 0,0-10-64 0 0,0 10 64 0 0,-10 0-64 0 0,10-11 0 0 0,-10 11 0 0 0,0 0 0 0 0,0 0 0 0 0,-10 0 0 0 0,-1 0 0 0 0,1 0 0 0 0,-11 11 0 0 0,0-11 0 0 0,-10 10 0 0 0,10 0 0 0 0,-10 1 0 0 0,0-1 0 0 0,-1 0 0 0 0,1 1 0 0 0,0 9 0 0 0,0-9 0 0 0,0-1 0 0 0,-1 11 0 0 0,12-11 0 0 0,-1 1 64 0 0,10-11-64 0 0,-10 10 0 0 0,21-10 0 0 0,0 10 0 0 0,0-10 0 0 0,10 0 0 0 0,11-10-1088 0 0,0 0-216 0 0,-1 10-40 0 0,11-11 0 0 0</inkml:trace>
  <inkml:trace contextRef="#ctx0" brushRef="#br0" timeOffset="17844.0028">8460 1649 13792 0 0,'0'0'304'0'0,"0"0"64"0"0,-11 0 16 0 0,11 11 0 0 0,0-1-312 0 0,0-10-72 0 0,0 0 0 0 0,0 0 0 0 0,0 10 192 0 0,0 1 16 0 0,0 10 8 0 0,0-11 0 0 0,11 0-40 0 0,-11 11-9 0 0,0 10 1 0 0,10-10 0 0 0,-10 0 152 0 0,0 10 24 0 0,0-11 8 0 0,0 1 0 0 0,0 10-120 0 0,0-10-16 0 0,-10 0-8 0 0,10-1 0 0 0,0-9-112 0 0,-11 10-32 0 0,11-11 0 0 0,0 0 0 0 0,0 1-64 0 0,0-1 0 0 0,0-10 0 0 0,0 0 0 0 0,0 0-104 0 0,0 0-64 0 0,0 0-16 0 0,11-10 0 0 0,-11-11-344 0 0,10 11-72 0 0,-10-11-8 0 0,0 0-7 0 0,11 0-553 0 0,-11 1-112 0 0,0-1-16 0 0,10 0-8 0 0</inkml:trace>
  <inkml:trace contextRef="#ctx0" brushRef="#br0" timeOffset="18058.0009">8491 1639 10336 0 0,'0'-31'224'0'0,"0"21"56"0"0,0-1 8 0 0,0-9 0 0 0,0 9-288 0 0,0-10 0 0 0,0 1 0 0 0,0 9 0 0 0,0-9 672 0 0,0 9 72 0 0,11 1 24 0 0,-11-1 0 0 0,10 1-264 0 0,1 0-56 0 0,-11-1 0 0 0,10 11-8 0 0,0 0-17 0 0,1 0 1 0 0,9 0 0 0 0,-9 0 0 0 0,-1 11-160 0 0,0-1-32 0 0,1 0-8 0 0,-1 11 0 0 0,1-10-64 0 0,-1 9-24 0 0,-10-9 0 0 0,0 9 0 0 0,0 1 16 0 0,0 0 0 0 0,-10 0 0 0 0,10 10 0 0 0,-11-10-152 0 0,1-11 0 0 0,10 11 0 0 0,-11 0 0 0 0,1-1 64 0 0,-11 1-64 0 0,11-11 96 0 0,0 11-96 0 0,-1-10-176 0 0,11-1-88 0 0,-10-10-24 0 0,0 10-4935 0 0,10 1-993 0 0</inkml:trace>
  <inkml:trace contextRef="#ctx0" brushRef="#br0" timeOffset="18347.002">8657 1815 18975 0 0,'0'10'416'0'0,"-10"0"96"0"0,-1 1 8 0 0,11-1 8 0 0,0 11-424 0 0,0-11-104 0 0,0 11 0 0 0,0-11 0 0 0,0 11 0 0 0,-10-10 0 0 0,10-1 64 0 0,0 11-64 0 0,0-11 216 0 0,0 0 16 0 0,-11-10 8 0 0,11 11 0 0 0,0-11-40 0 0,0 0-8 0 0,0 0 0 0 0,0 0 0 0 0,0-11-192 0 0,0 11 0 0 0,11-20 0 0 0,-11 9 0 0 0,10-9-456 0 0,1-12-32 0 0,-1 12-8 0 0,-10-1 0 0 0,21-10-160 0 0,-21 0-32 0 0,10 10-8 0 0,1 0 0 0 0,-1 1 152 0 0,-10 9 32 0 0,10 1 8 0 0,1-1 1 0 0,-1 1 287 0 0,-10 10 56 0 0,11 0 16 0 0,-11 0 0 0 0,0 10 144 0 0,10-10 64 0 0,-10 11-64 0 0,0-1 96 0 0,10 1 0 0 0,-10 9-8 0 0,0-9 0 0 0,11-1-6424 0 0</inkml:trace>
  <inkml:trace contextRef="#ctx0" brushRef="#br0" timeOffset="18535.0009">8885 1753 16184 0 0,'0'0'351'0'0,"0"0"81"0"0,0 10 16 0 0,-10-10 0 0 0,10 0-352 0 0,0 0-96 0 0,0 0 0 0 0,-11 11 0 0 0,11-11-88 0 0,0 0-32 0 0,0 0-8 0 0,0 0 0 0 0,0 10 0 0 0,-10 1 0 0 0,10-1 0 0 0,-10 11 0 0 0,10-11-376 0 0,0 11-71 0 0,0-10-25 0 0,-11 9-5584 0 0</inkml:trace>
  <inkml:trace contextRef="#ctx0" brushRef="#br0" timeOffset="18711.9987">8896 1877 12176 0 0,'0'0'264'0'0,"0"0"56"0"0,0 0 16 0 0,0 0 16 0 0,0 0-288 0 0,0-20-64 0 0,-21-1 0 0 0</inkml:trace>
  <inkml:trace contextRef="#ctx0" brushRef="#br0" timeOffset="18844.9981">8917 1504 18055 0 0,'-11'0'392'0'0,"1"11"88"0"0,10-11 8 0 0,-11 0 24 0 0,11 0-408 0 0,0 0-104 0 0,0 10 0 0 0,0-10 0 0 0,0 0-448 0 0,0 0-120 0 0,11 11-16 0 0</inkml:trace>
  <inkml:trace contextRef="#ctx0" brushRef="#br0" timeOffset="19065.5184">9104 1742 13224 0 0,'0'0'376'0'0,"-11"0"80"0"0,11 0-360 0 0,-10 0-96 0 0,10 0 0 0 0,-11 0 0 0 0,1 0 168 0 0,10 0 24 0 0,0 0 0 0 0,-10 0 0 0 0,-1 0 272 0 0,1 11 56 0 0,-1-1 16 0 0,1 0-1 0 0,0 11-63 0 0,-1 0-16 0 0,11-1 0 0 0,-10 12 0 0 0,-1-12-208 0 0,11 1-48 0 0,0 0-8 0 0,0-11 0 0 0,11 11-192 0 0,-11 0 0 0 0,10-11 0 0 0,1 0 0 0 0,-1-10-168 0 0,0 11 0 0 0,1-11 0 0 0,10 0-4951 0 0,-11-11-993 0 0</inkml:trace>
  <inkml:trace contextRef="#ctx0" brushRef="#br0" timeOffset="19357.9977">9186 1909 19087 0 0,'0'0'416'0'0,"0"0"96"0"0,0 10 8 0 0,0-10 24 0 0,10 10-440 0 0,1-10-104 0 0,-11 11 0 0 0,21-11 0 0 0,-11-11 0 0 0,0 11 0 0 0,11-10 0 0 0,-10 10 0 0 0,9-10-64 0 0,-9-11 64 0 0,-1 10-96 0 0,0-9 96 0 0,11 9-328 0 0,-10-9-16 0 0,-1 9 0 0 0,-10-9 0 0 0,10 9 344 0 0,-10-10 0 0 0,11 11 0 0 0,-11 0 64 0 0,0-11-1088 0 0,-11 11-224 0 0,11 10-31 0 0,-10-11-17 0 0,0 11 464 0 0,-1 0 88 0 0,1 0 16 0 0,-11 11 8 0 0,11-1 720 0 0,-11 11 240 0 0,11-11 0 0 0,-11 11 0 0 0,10 0 840 0 0,-9-1 168 0 0,20 1 32 0 0,-11 0-1 0 0,11-1-103 0 0,0 1-24 0 0,0 0-8 0 0,11 0 0 0 0,-1-11-744 0 0,0 0-144 0 0,1-10-32 0 0,10 11-8 0 0,-1-11-216 0 0,11-11 0 0 0,-10 11 0 0 0,10-20-6192 0 0,1 9-1223 0 0</inkml:trace>
  <inkml:trace contextRef="#ctx0" brushRef="#br0" timeOffset="20446.0158">9507 3277 6768 0 0,'0'0'144'0'0,"0"0"32"0"0,11 0 8 0 0,-11 0 8 0 0,10-11-192 0 0,1 11 0 0 0,-11-10 0 0 0,10 10 0 0 0,0-11 528 0 0,1 1 64 0 0,-1 10 16 0 0,0-10 0 0 0,-10-1-232 0 0,11 11-48 0 0,-1-10-8 0 0,0 10 0 0 0,-10-10-24 0 0,11 10-8 0 0,-1-11 0 0 0,-10 11 0 0 0,0 0 256 0 0,11 0 40 0 0,-1 0 16 0 0,0 0 0 0 0,1 11-48 0 0,-11-11-8 0 0,10 20 0 0 0,0 1-1 0 0,1 0-15 0 0,-1 10-8 0 0,11 0 0 0 0,-11 21 0 0 0,1 0-96 0 0,-1 20-16 0 0,11-10-8 0 0,-11 21 0 0 0,0 0-136 0 0,11 0-24 0 0,-10 11-8 0 0,9-1 0 0 0,1 0 0 0 0,-11-10 0 0 0,1 11 0 0 0,9-11 0 0 0,1-1-56 0 0,-10 12-16 0 0,9-22 0 0 0,-9 11 0 0 0,9 0 80 0 0,-9 0 16 0 0,10 11 0 0 0,-11-12 0 0 0,11 1-128 0 0,-11 11-16 0 0,0-1-8 0 0,11 0 0 0 0,-11 1 24 0 0,1-11 8 0 0,-1 10 0 0 0,1 0 0 0 0,-11-10-32 0 0,10 0-8 0 0,0 0 0 0 0,-10 0 0 0 0,11-10 56 0 0,-11-1 8 0 0,0 1 0 0 0,10-11 0 0 0,-10 0-160 0 0,0 0 64 0 0,0-10-64 0 0,10 0 0 0 0,-10 0 136 0 0,0 0-24 0 0,0-11-8 0 0,0 1 0 0 0,0-1-104 0 0,11 1 88 0 0,-11-11-88 0 0,0 0 80 0 0,10 0-80 0 0,-10 0 0 0 0,0 0 0 0 0,0 0 0 0 0,0-10 0 0 0,0 0 0 0 0,11 10 0 0 0,-11-10 0 0 0,0-11 0 0 0,0 11 0 0 0,0-11 0 0 0,0 11 0 0 0,0 0 0 0 0,0-11 0 0 0,0 0 0 0 0,0 1 0 0 0,-11 9 0 0 0,11-9 0 0 0,0 10 0 0 0,0-1 0 0 0,0 1-72 0 0,0 0 72 0 0,-10-1 0 0 0,10 12 0 0 0,0-1-72 0 0,0 10 72 0 0,0-10 0 0 0,0 11-72 0 0,0-11 72 0 0,0 10-64 0 0,0-10 64 0 0,0 1-64 0 0,0-1 0 0 0,0 0 0 0 0,10-11 0 0 0,-10 1 0 0 0,0 0 64 0 0,0 0 0 0 0,0-11 0 0 0,0 0 0 0 0,11 1-304 0 0,-11-1-72 0 0,0-10-8 0 0,10 11-8 0 0,-10-11 8 0 0,0 0 8 0 0,0 0 0 0 0,0 0 0 0 0,0 0 64 0 0,0 0 16 0 0,0 0 0 0 0,0 0 0 0 0,0 0 40 0 0,0 0 0 0 0,0 0 8 0 0,0 0-5455 0 0,0 0-1097 0 0</inkml:trace>
  <inkml:trace contextRef="#ctx0" brushRef="#br0" timeOffset="20790.0032">9746 6884 18975 0 0,'-21'0'416'0'0,"21"11"96"0"0,-10-11 8 0 0,-1 10 8 0 0,1 0-424 0 0,0 1-104 0 0,-1-11 0 0 0,11 21 0 0 0,0-21 280 0 0,11 20 32 0 0,-1 1 8 0 0,11 10 0 0 0,10 11-320 0 0,0 9 0 0 0,0 12 0 0 0,11 9 0 0 0,9 1 0 0 0,-9-1 0 0 0,10 11 0 0 0,-11 0 64 0 0,11 0-64 0 0,-21 11 0 0 0,0-12 0 0 0,0 1-64 0 0,1 0 64 0 0,-12 0 0 0 0,11 0 0 0 0,-10-21 0 0 0,0 1 0 0 0,0-1 72 0 0,-1-10-8 0 0,1-11-64 0 0,0 1 384 0 0,0-11 32 0 0,-1-11 0 0 0,1 1 0 0 0,0-10-256 0 0,10-1-56 0 0,-10-10-8 0 0,-1 0 0 0 0,12-10-96 0 0,-1-11 0 0 0,0-10 0 0 0,0-11 0 0 0,0 1 0 0 0,11-11-64 0 0,-11-10 64 0 0,10-11 0 0 0,-10 1-392 0 0,11-11-24 0 0,-1 0-8 0 0,-10-11 0 0 0,0 11-840 0 0,11-10-168 0 0,-11 10-32 0 0,-10 21-8 0 0</inkml:trace>
  <inkml:trace contextRef="#ctx0" brushRef="#br0" timeOffset="23956.0033">1825 9103 5096 0 0,'0'0'104'0'0,"-11"-10"24"0"0,11-1 8 0 0,0 11 24 0 0,0-10-160 0 0,0 0 0 0 0,0-1 0 0 0,0 1 0 0 0,-10-1 320 0 0,10 1 40 0 0,0 0 8 0 0,0 10 0 0 0,-10-11-64 0 0,10 1-16 0 0,0 10 0 0 0,-11-10 0 0 0,11 10 144 0 0,0-11 24 0 0,0 11 8 0 0,0 0 0 0 0,0 0 264 0 0,0 0 48 0 0,0 0 16 0 0,0 0 0 0 0,0 0-176 0 0,0 0-32 0 0,0 0-8 0 0,0 0 0 0 0,0 0-248 0 0,0 11-48 0 0,0 9-16 0 0,0 1-1 0 0,11 10 33 0 0,-11 0 8 0 0,0 0 0 0 0,10 21 0 0 0,-10 0-16 0 0,0 0 0 0 0,0 10 0 0 0,10 11 0 0 0,-10-1-112 0 0,-10 1-24 0 0,10-11-8 0 0,-10 11 0 0 0,10-1-32 0 0,-11 1-8 0 0,1-11 0 0 0,10-10 0 0 0,-10 0-104 0 0,-1-11 0 0 0,1 1 0 0 0,10-11 0 0 0,-11 0 104 0 0,11-11-24 0 0,0 1-8 0 0,0 0 0 0 0,11-11-264 0 0,-11 1-48 0 0,10-11-16 0 0,1 0-7623 0 0</inkml:trace>
  <inkml:trace contextRef="#ctx0" brushRef="#br0" timeOffset="24345.5825">1587 10057 9528 0 0,'-21'0'208'0'0,"21"0"48"0"0,0 0 0 0 0,-10 0 16 0 0,10-11-272 0 0,0 11 0 0 0,0 0 0 0 0,-11 0 0 0 0,11 0 504 0 0,0 0 40 0 0,0 0 16 0 0,0 0 0 0 0,0 0-104 0 0,0 0-16 0 0,0 0-8 0 0,0 0 0 0 0,0 0-144 0 0,0 11-32 0 0,11-11-8 0 0,-11 10 0 0 0,0 1-48 0 0,10 9-8 0 0,-10-9 0 0 0,10 20 0 0 0,-10-10-25 0 0,0 20-7 0 0,11-10 0 0 0,-11 11 0 0 0,10-1 408 0 0,-10 1 72 0 0,11-11 24 0 0,-11 10 0 0 0,10-10-752 0 0,-10 1-144 0 0,10-12-32 0 0,1 1-8 0 0,-11 0 448 0 0,10-11 88 0 0,0 1 24 0 0,1-1 0 0 0,-1 0-168 0 0,1 1-32 0 0,9-11-8 0 0,-9 10 0 0 0,9-10 16 0 0,1-10 0 0 0,0-1 0 0 0,10 11 0 0 0,-10-20-16 0 0,10 9 0 0 0,-10-10 0 0 0,10-10 0 0 0,0 11-80 0 0,10-22 0 0 0,-9 1 0 0 0,-1-1 0 0 0,0 1-288 0 0,0-11-80 0 0,0 0-16 0 0,0-10-4903 0 0,-10 10-985 0 0</inkml:trace>
  <inkml:trace contextRef="#ctx0" brushRef="#br0" timeOffset="26227.0098">913 11083 14368 0 0,'0'0'320'0'0,"0"0"64"0"0,0 0 8 0 0,-11 0 8 0 0,11 0-320 0 0,-10 0-80 0 0,10-10 0 0 0,0 10 0 0 0,0 0 64 0 0,-11-11 0 0 0,11 11 0 0 0,0 0 0 0 0,0-10 423 0 0,0 10 89 0 0,0 0 8 0 0,0 0 8 0 0,0 0 232 0 0,0 0 40 0 0,0 10 16 0 0,0 11 0 0 0,0 0-624 0 0,0 10-128 0 0,0 10-32 0 0,0 1 0 0 0,0-1 16 0 0,11 11 0 0 0,-11 0 0 0 0,0 0 0 0 0,0 0-112 0 0,0 0 72 0 0,0-1-72 0 0,0-9 64 0 0,0-1 32 0 0,0 1 0 0 0,0-21 0 0 0,0 10 0 0 0,0-21-32 0 0,0 11 0 0 0,0-21 0 0 0,0 0 0 0 0,0 0-280 0 0,0-11-56 0 0,0 1-16 0 0,10-21 0 0 0,-10 0-1216 0 0,0 0-256 0 0,0-11-40 0 0</inkml:trace>
  <inkml:trace contextRef="#ctx0" brushRef="#br0" timeOffset="26629.0038">809 10959 15312 0 0,'0'0'432'0'0,"0"0"104"0"0,0 0-432 0 0,0 0-104 0 0,0 0 0 0 0,0 0 0 0 0,0 0 471 0 0,0 0 73 0 0,11 0 8 0 0,-1 0 8 0 0,0 0-16 0 0,1 11 0 0 0,10-11 0 0 0,-11 10 0 0 0,11-10-128 0 0,-11 10-24 0 0,11 1-8 0 0,0-11 0 0 0,-1 10-280 0 0,1 0-104 0 0,10-10 72 0 0,-10 11-72 0 0,0-1 96 0 0,0-10-32 0 0,-1 11 0 0 0,-9-1 0 0 0,9-10-64 0 0,-9 10 0 0 0,-1 1 0 0 0,1-1 0 0 0,-11 0 0 0 0,0-10 0 0 0,0 21 80 0 0,0-21-80 0 0,0 21 64 0 0,-11-11-64 0 0,1 11 0 0 0,-1 0 0 0 0,1-11 0 0 0,-11 11 0 0 0,1 0 0 0 0,-1-1 0 0 0,0 1 0 0 0,0 0 0 0 0,0-1 0 0 0,1 1 0 0 0,9-10 0 0 0,1-1 0 0 0,0 0 0 0 0,-1 1 0 0 0,11-1 0 0 0,0-10 0 0 0,0 0 0 0 0,0 0 0 0 0,11 0-88 0 0,-11 10-16 0 0,10-10-8 0 0,0 0 0 0 0,11 11 112 0 0,-11-11 0 0 0,11 0-80 0 0,-10 0 80 0 0,9 10 0 0 0,-9-10 0 0 0,10 11 0 0 0,-1-11 0 0 0,-9 10 0 0 0,-1-10 0 0 0,0 10 64 0 0,-10 1-64 0 0,0-1 0 0 0,11 11 0 0 0,-22-11 0 0 0,11 11 0 0 0,0 0 0 0 0,-10-1 64 0 0,0 11-64 0 0,-1-10 96 0 0,1 0-96 0 0,0 10 0 0 0,-1-10 0 0 0,1 10 64 0 0,-1-10-64 0 0,-9-11 0 0 0,20 11 0 0 0,-11-1 0 0 0,1-9-208 0 0,-1-1-8 0 0,11 0 0 0 0,-10 1-5687 0 0,10-11-1137 0 0</inkml:trace>
  <inkml:trace contextRef="#ctx0" brushRef="#br0" timeOffset="26932.2179">1296 11487 17999 0 0,'0'0'392'0'0,"0"11"88"0"0,-10-1 8 0 0,10 1 24 0 0,0-1-416 0 0,10 0-96 0 0,-10 1 0 0 0,0 9 0 0 0,0 1 224 0 0,11 0 32 0 0,-11 0 0 0 0,10 10 0 0 0,-10-11-16 0 0,0 1 0 0 0,0 0 0 0 0,0 0 0 0 0,0-1 24 0 0,0-9 8 0 0,0-1 0 0 0,0 1 0 0 0,0-1-112 0 0,0-10-16 0 0,0 0-8 0 0,0 0 0 0 0,0 0-136 0 0,11-10 0 0 0,-11-1 0 0 0,0 1-72 0 0,0-11-56 0 0,0 11 0 0 0,10-11-8 0 0,-10-10 0 0 0,10 10-96 0 0,1-10-24 0 0,-11 10 0 0 0,10 1 0 0 0,1-12 0 0 0,-1 22 0 0 0,0-11 0 0 0,1 1 0 0 0,-1 9 120 0 0,1 11 16 0 0,9-10 8 0 0,-20-1 0 0 0,11 11 112 0 0,-1 0 0 0 0,0 0 0 0 0,11 11 0 0 0,-21-11-176 0 0,11 0-16 0 0,-1 10 0 0 0,0-10-5143 0 0,1 11-1033 0 0</inkml:trace>
  <inkml:trace contextRef="#ctx0" brushRef="#br0" timeOffset="27216.0014">1597 11612 17135 0 0,'0'0'376'0'0,"0"11"72"0"0,0-1 24 0 0,0 0 8 0 0,0 1-384 0 0,0-11-96 0 0,10 10 0 0 0,-10-10 0 0 0,10 0 88 0 0,1 0-8 0 0,-1-10 0 0 0,0 10 0 0 0,1-11-80 0 0,-11 1 0 0 0,10 10 72 0 0,1-21-72 0 0,-1 11 80 0 0,-10 0-16 0 0,10-1-64 0 0,1 1 96 0 0,-11 0-96 0 0,0-1 0 0 0,10-10 0 0 0,-10 21 0 0 0,-10-10-168 0 0,10 0-32 0 0,0 10-8 0 0,-11-11 0 0 0,1 11 8 0 0,10 0 0 0 0,-21 0 0 0 0,11 0 0 0 0,-1 0 56 0 0,1 11 16 0 0,0-1 0 0 0,10 11 0 0 0,-11-11 128 0 0,1 11 0 0 0,0 0 0 0 0,10 10 72 0 0,0-11 240 0 0,-11 12 40 0 0,11-12 16 0 0,0 11 0 0 0,11-10 16 0 0,-11 0 0 0 0,10 0 0 0 0,0-11 0 0 0,1 0-208 0 0,-1 1-40 0 0,0-11-8 0 0,11-11 0 0 0,0 1-328 0 0,0 0-72 0 0,-1-1-16 0 0,1-9-5175 0 0,0-1-1033 0 0</inkml:trace>
  <inkml:trace contextRef="#ctx0" brushRef="#br0" timeOffset="27562.0007">1949 11456 15176 0 0,'-10'11'328'0'0,"10"-11"72"0"0,-11 0 16 0 0,1 10 15 0 0,10 1-343 0 0,-10-1-88 0 0,10 0 0 0 0,-11 1 0 0 0,1 9 360 0 0,0-9 56 0 0,-1 10 16 0 0,11-1 0 0 0,-10 1-16 0 0,-1 0-8 0 0,11 0 0 0 0,-10-1 0 0 0,10 1 104 0 0,0-10 32 0 0,0-11 0 0 0,0 0 0 0 0,10 10-392 0 0,-10-10-80 0 0,11-10-8 0 0,-1 10-64 0 0,-10-11 0 0 0,11-10 0 0 0,-1 11 0 0 0,0-11 0 0 0,1 1-128 0 0,-11 9 32 0 0,10-10 0 0 0,0 1 0 0 0,1 9-128 0 0,-11 1-32 0 0,10-1 0 0 0,-10 1 0 0 0,10 10 160 0 0,-10 0 24 0 0,0 0 8 0 0,0 0 0 0 0,11 0 64 0 0,-11 10 0 0 0,0 11 0 0 0,10-10 0 0 0,-10 9 96 0 0,11 12-8 0 0,-11-12-8 0 0,10 1 0 0 0,0 0-80 0 0,-10-11 0 0 0,11 11 0 0 0,-1-11 0 0 0,0 1 0 0 0,1-11 0 0 0,-1 0 0 0 0,1-11 0 0 0,9 1-408 0 0,-9-11-96 0 0,-1 0-16 0 0,0 1-8 0 0</inkml:trace>
  <inkml:trace contextRef="#ctx0" brushRef="#br0" timeOffset="27738.004">2199 11042 16671 0 0,'0'11'368'0'0,"0"9"80"0"0,0-9 8 0 0,0 20 8 0 0,0 0-368 0 0,0 10-96 0 0,0 1 0 0 0,0-1 0 0 0,0 1 256 0 0,0 10 40 0 0,0-11 8 0 0,-11 11 0 0 0,11-10 144 0 0,0 10 32 0 0,-10-11 8 0 0,10 1 0 0 0,0-11-200 0 0,0 0-48 0 0,-11-10-8 0 0,11-1 0 0 0,0-20-304 0 0,0 11-64 0 0,0-11-16 0 0,0-11 0 0 0,0 1-1336 0 0,0 0-272 0 0,11-11-48 0 0</inkml:trace>
  <inkml:trace contextRef="#ctx0" brushRef="#br0" timeOffset="28016.0062">2208 11487 16527 0 0,'11'21'360'0'0,"-11"-10"80"0"0,10-1 8 0 0,-10 11 24 0 0,10-1-376 0 0,1 1-96 0 0,-1 0 0 0 0,-10 0 0 0 0,11 10 704 0 0,-1-11 120 0 0,-10 12 24 0 0,10-12 8 0 0,1 1-504 0 0,-1 0-104 0 0,-10 0-24 0 0,11-1 0 0 0,-11-9 8 0 0,10-1 0 0 0,-10 0 0 0 0,0 1 0 0 0,0-11-152 0 0,0 0-80 0 0,0 0 80 0 0,0-11-80 0 0,0-9-384 0 0,-10-1-120 0 0,10 0-24 0 0,-11 0-8 0 0,1 1-392 0 0,10-1-88 0 0,-11 0-8 0 0,1-10-8 0 0,0 10 400 0 0,-1 1 88 0 0,11-11 9 0 0,0 10 7 0 0,-10-10 664 0 0,10 10 136 0 0,10 0 24 0 0,-10 0 7 0 0,21 1 529 0 0,-11-1 112 0 0,1 0 16 0 0,10 1 8 0 0,-1-1-320 0 0,-9 0-64 0 0,9 0-8 0 0,1 1-8 0 0,10-1-440 0 0,-10 0-128 0 0,0 0 0 0 0,0 1 64 0 0,10-1-888 0 0,-10 0-168 0 0,-1 0-40 0 0,-9 11-8 0 0</inkml:trace>
  <inkml:trace contextRef="#ctx0" brushRef="#br0" timeOffset="29426.0043">3152 11073 15056 0 0,'0'0'328'0'0,"0"0"72"0"0,0 0 16 0 0,0 0 7 0 0,0 0-335 0 0,0 0-88 0 0,0 0 0 0 0,0 0 0 0 0,-11 11 328 0 0,11-1 56 0 0,-10 0 0 0 0,10 1 8 0 0,0 9-96 0 0,-10 1-16 0 0,10 10-8 0 0,0 11 0 0 0,0-11-64 0 0,0 10-16 0 0,0 1 0 0 0,-11-1 0 0 0,11-10-112 0 0,0 11-80 0 0,0-11 96 0 0,-10 0-96 0 0,10 0 96 0 0,0-10-32 0 0,-10 0 0 0 0,10-1-64 0 0,0-9 0 0 0,0-11-88 0 0,0 0 0 0 0,0 0 0 0 0,0 0-520 0 0,0-11-112 0 0,-11-9-16 0 0</inkml:trace>
  <inkml:trace contextRef="#ctx0" brushRef="#br0" timeOffset="29643.8313">2934 11135 16208 0 0,'0'0'351'0'0,"0"0"81"0"0,0 0 16 0 0,0 0 8 0 0,0 0-360 0 0,0 0-96 0 0,0-10 0 0 0,10 10 0 0 0,1 0 336 0 0,-1 0 48 0 0,0-11 16 0 0,11 11 0 0 0,0 0 176 0 0,0 0 40 0 0,10 0 8 0 0,0 0 0 0 0,-10 0-296 0 0,10-10-56 0 0,10 10-16 0 0,-10 0 0 0 0,0 0-256 0 0,11-10 0 0 0,-11-1 0 0 0,0 11 0 0 0,-10-10-88 0 0,0 10-72 0 0,-1-11-8 0 0,-9 11-8 0 0,9 0-408 0 0,-20 0-88 0 0,11 0-8 0 0,-11 0-4887 0 0,0 0-985 0 0</inkml:trace>
  <inkml:trace contextRef="#ctx0" brushRef="#br0" timeOffset="29853.0014">3048 11767 19087 0 0,'0'0'416'0'0,"0"0"96"0"0,0 0 8 0 0,0 0 24 0 0,0 0-440 0 0,10 0-104 0 0,1-10 0 0 0,10 10 0 0 0,-1-10 0 0 0,1 10 88 0 0,10-11-88 0 0,-10 1 80 0 0,10 0 64 0 0,0-11 16 0 0,-10 10 0 0 0,10 1 0 0 0,0-11-232 0 0,0 11-48 0 0,-10 0-8 0 0,10-11 0 0 0,-10 11-32 0 0,0-1 0 0 0,0 1-8 0 0,-11-1-5463 0 0,0 1-1097 0 0</inkml:trace>
  <inkml:trace contextRef="#ctx0" brushRef="#br0" timeOffset="30022.0066">3578 11529 20631 0 0,'-11'21'584'0'0,"11"-10"128"0"0,-10 9-568 0 0,10 1-144 0 0,0 0 0 0 0,-11-1 0 0 0,11-9 96 0 0,0 10-16 0 0,0-11 0 0 0,0 0 0 0 0,0 1 16 0 0,0-1 0 0 0,0-10 0 0 0,0 0 0 0 0,0 0-200 0 0,0 0-40 0 0,0-10-8 0 0,0-11-5839 0 0,0-10-1177 0 0</inkml:trace>
  <inkml:trace contextRef="#ctx0" brushRef="#br0" timeOffset="30195.0044">3577 11156 18511 0 0,'0'21'408'0'0,"-11"-11"80"0"0,11 1 24 0 0,0-1 8 0 0,0 11-416 0 0,0 0-104 0 0,11-1 0 0 0,-11 1 0 0 0,10 0 96 0 0,-10-11 0 0 0,11 11 0 0 0,-11-11 0 0 0,10 1-192 0 0,-10 9-48 0 0,10-9-8 0 0,1-1 0 0 0,-11-10-480 0 0,10 10-96 0 0,-10 1-16 0 0</inkml:trace>
  <inkml:trace contextRef="#ctx0" brushRef="#br0" timeOffset="30442.0072">3785 11477 16392 0 0,'-11'10'463'0'0,"11"1"105"0"0,0-1-456 0 0,0 1-112 0 0,0-1 0 0 0,0 0 0 0 0,0 1 592 0 0,0-1 96 0 0,11 0 16 0 0,-11 1 8 0 0,0-11-248 0 0,0 10-48 0 0,0 1-16 0 0,0-11 0 0 0,0 0-248 0 0,0 0-56 0 0,0 0 0 0 0,0 0-8 0 0,0 0-88 0 0,10 0-128 0 0,-10 0 32 0 0,10-11 8 0 0,-10 11-216 0 0,11-10-48 0 0,-1-1 0 0 0,1 1-8 0 0,-1 0 16 0 0,-10 10 8 0 0,10 0 0 0 0,1-11 0 0 0,-1 11 152 0 0,1 0 32 0 0,-11 11 8 0 0,10-11 0 0 0,0 10 144 0 0,1 0 0 0 0,-11 1 0 0 0,0-1 0 0 0,10 1 0 0 0,-10-1 128 0 0,11 11-32 0 0,-11-21 0 0 0,0 20-24 0 0,0-20-8 0 0,0 11 0 0 0,0-11-5175 0 0,0 0-1033 0 0</inkml:trace>
  <inkml:trace contextRef="#ctx0" brushRef="#br0" timeOffset="30742.2645">4138 11488 11888 0 0,'0'0'256'0'0,"0"0"64"0"0,-11 10 0 0 0,11-10 24 0 0,-10 0-280 0 0,-1 10-64 0 0,11-10 0 0 0,0 0 0 0 0,-10 0 0 0 0,10 0 0 0 0,-10 0 0 0 0,-1 11 0 0 0,11-11 224 0 0,-10 10 88 0 0,-1-10 8 0 0,1 11 8 0 0,10-1 216 0 0,-11 0 48 0 0,11 1 8 0 0,0-1-1 0 0,-10 1-247 0 0,10-1-56 0 0,0 0-8 0 0,0 1 0 0 0,0-1-224 0 0,0 11-64 0 0,0-21 0 0 0,0 10 0 0 0,10 1 112 0 0,-10-11 16 0 0,0 10 0 0 0,11-10 0 0 0,-1 0-128 0 0,1-10 72 0 0,-1 10-72 0 0,-10-11 64 0 0,21 1 56 0 0,-21-11 8 0 0,10 0 0 0 0,1 11 0 0 0,-1-11-128 0 0,1 0 0 0 0,-1 1 0 0 0,-10-1-80 0 0,10 0-16 0 0,1 0 0 0 0,-11 11 0 0 0,0-11 0 0 0,0 0-352 0 0,0 1-80 0 0,0-1-16 0 0,0 11 0 0 0,0-11-407 0 0,-11 10-81 0 0,11-9-24 0 0,0 9 0 0 0</inkml:trace>
  <inkml:trace contextRef="#ctx0" brushRef="#br0" timeOffset="31489.6704">3764 11498 11200 0 0,'0'0'248'0'0,"-10"0"48"0"0,-1 11 16 0 0,11-11 0 0 0,0 0-248 0 0,0 0-64 0 0,0 0 0 0 0,0 0 0 0 0,-10 0-384 0 0,10 0-96 0 0,0 0-8 0 0,-10 0-8 0 0,-1 0 144 0 0,11 0 24 0 0,0 0 8 0 0,0 0 0 0 0,0 0 608 0 0,-10 0 128 0 0,10 0 32 0 0,0 0 0 0 0,0 0 224 0 0,-10 0 56 0 0,-1 0 8 0 0,11 0 0 0 0,0 0-264 0 0,-10 10-56 0 0,-1-10 0 0 0,11 0-8 0 0,-10 10 168 0 0,0-10 31 0 0,10 0 1 0 0,-11 11 8 0 0,1-11-264 0 0,10 10-48 0 0,-11-10-16 0 0,11 10 0 0 0,-10 1 96 0 0,0-1 8 0 0,10 1 8 0 0,-11-1 0 0 0,1 0-112 0 0,10 11-16 0 0,-10 0-8 0 0,10-1 0 0 0,-11 1-144 0 0,11 0-32 0 0,0 0-8 0 0,0-1 0 0 0,0 12-8 0 0,0-12 0 0 0,11-9 0 0 0,-11 9 0 0 0,10-9 48 0 0,-10-1 8 0 0,10 1 0 0 0,1-11 0 0 0,-1 0-32 0 0,0 0-8 0 0,11-11 0 0 0,-10 1 0 0 0,9-21 0 0 0,1 10 0 0 0,-10-21 0 0 0,9 11 0 0 0,1-10-88 0 0,0-1 64 0 0,0-9-64 0 0,-1 9 64 0 0,-9 1-320 0 0,-1-1-64 0 0,11 1-8 0 0,-11 9-8 0 0,1 1 16 0 0,-1 0 0 0 0,-10 0 0 0 0,10 0 0 0 0,-10 10 160 0 0,11-10 40 0 0,-11 10 8 0 0,0 1 0 0 0,0-12 112 0 0,0 12 0 0 0,0-1 0 0 0,0 0-72 0 0,-11 11 72 0 0,1-11 0 0 0,10 0 0 0 0,0 11 0 0 0,-10-11 0 0 0,-1 1 0 0 0,11 20 0 0 0,-10-21 0 0 0,0 21 0 0 0,10-11 0 0 0,0 1 64 0 0,-11 10-64 0 0,11 0 64 0 0,0 0-64 0 0,0 0 64 0 0,0 10-64 0 0,0 1 152 0 0,0-1-8 0 0,0 1 0 0 0,0 9 0 0 0,0-9 16 0 0,0 9 0 0 0,0 1 0 0 0,11-11 0 0 0,-11 11-64 0 0,0-10-16 0 0,0 9 0 0 0,10-9 0 0 0,-10-1-80 0 0,0 0 0 0 0,0-10 0 0 0,10 11 64 0 0,-10-11-368 0 0,0 0-80 0 0,11 0-8 0 0</inkml:trace>
  <inkml:trace contextRef="#ctx0" brushRef="#br0" timeOffset="32554.1754">3287 11644 15664 0 0,'0'0'344'0'0,"0"0"71"0"0,0 10 9 0 0,-10-10 24 0 0,10 10-360 0 0,0-10-88 0 0,0 0 0 0 0,-11 11 0 0 0,11-11 128 0 0,0 0 16 0 0,0 10 0 0 0,0 0 0 0 0,0 1-56 0 0,0-1-16 0 0,0 1 0 0 0,0-1 0 0 0,0 11 240 0 0,0 0 40 0 0,0-1 16 0 0,0 1 0 0 0,0 0-64 0 0,0 10-16 0 0,0-21 0 0 0,0 11 0 0 0,0 0-112 0 0,0-11-24 0 0,0 1-8 0 0,0-1 0 0 0,0 0-72 0 0,0-10-8 0 0,0 0-64 0 0,11 0 96 0 0,-11 0-96 0 0,10-10 0 0 0,0 0-96 0 0,1-11 96 0 0,-1 0-96 0 0,1 0 32 0 0,-1-10 64 0 0,0 0-104 0 0,1 0-128 0 0,10 0-24 0 0,-11 0-8 0 0,0 10 0 0 0,1-10-24 0 0,-1 10-8 0 0,0 0 0 0 0,1 11 0 0 0,-1-1 144 0 0,-10 1 32 0 0,11 10 8 0 0,-1 10 0 0 0,-10-10 208 0 0,10 21 32 0 0,-10 0 16 0 0,11 0 0 0 0,-11-1 144 0 0,0 12 32 0 0,0-12 8 0 0,0 12 0 0 0,0-12-32 0 0,0 11-8 0 0,0-10 0 0 0,10-10 0 0 0,-10 9-64 0 0,0-9-24 0 0,0-1 0 0 0,0-10 0 0 0,0 0-464 0 0,11 0-96 0 0,-11 0-24 0 0,10-10-8199 0 0</inkml:trace>
  <inkml:trace contextRef="#ctx0" brushRef="#br0" timeOffset="33112.0001">4013 11550 6416 0 0,'0'0'136'0'0,"0"0"32"0"0,0 0 8 0 0,0 0 16 0 0,0 0-192 0 0,0 0 0 0 0,0 0 0 0 0,0 0 0 0 0,0 0 368 0 0,0 0 40 0 0,0 0 8 0 0,0 0 0 0 0,0 0 80 0 0,0 0 16 0 0,0 0 8 0 0,0 11 0 0 0,0-11 16 0 0,0 0 0 0 0,0 10 0 0 0,-11-10 0 0 0,11 10 160 0 0,0 1 32 0 0,0 9 8 0 0,0-9 0 0 0,0 9-184 0 0,0-9-33 0 0,-10 10-7 0 0,10-1 0 0 0,0 1-72 0 0,0 0-24 0 0,0-11 0 0 0,0 11 0 0 0,-11-11-8 0 0,11 11-8 0 0,0-11 0 0 0,0 1 0 0 0,0-11-304 0 0,0 0-96 0 0,0 0 64 0 0,0-11-64 0 0,11 1-456 0 0,-11 0-120 0 0,10-11-32 0 0,-10 0 0 0 0</inkml:trace>
  <inkml:trace contextRef="#ctx0" brushRef="#br0" timeOffset="33227.0028">4065 11145 18255 0 0,'-11'11'400'0'0,"1"-11"80"0"0,10 10 24 0 0,-11 0 8 0 0,11 1-408 0 0,-10-1-104 0 0,10 1 0 0 0,0 9 0 0 0,0-9 0 0 0,0 9 88 0 0,10-9-88 0 0,-10-1 80 0 0,0 1-640 0 0,0-1-128 0 0,11 0-24 0 0,-11 1-4311 0 0,10-1-857 0 0</inkml:trace>
  <inkml:trace contextRef="#ctx0" brushRef="#br0" timeOffset="33471.0111">4355 11332 16927 0 0,'0'0'376'0'0,"0"0"72"0"0,-10 11 24 0 0,-1-11 0 0 0,1 10-376 0 0,0-10-96 0 0,10 11 0 0 0,-11-1 0 0 0,-9 0 672 0 0,9 11 128 0 0,1-11 16 0 0,-11 11 8 0 0,11 10-456 0 0,-1-10-88 0 0,-10 10-24 0 0,11-10 0 0 0,0 10-8 0 0,10 0-8 0 0,-11 0 0 0 0,11-10 0 0 0,0 0-64 0 0,11-1-16 0 0,-11 1 0 0 0,10 0 0 0 0,0-11-160 0 0,11 1 0 0 0,-10-1 0 0 0,9-10 0 0 0,-9-10-240 0 0,10-1-8 0 0,-1 1 0 0 0,1-11 0 0 0,0-10-968 0 0,0 0-200 0 0,-11 10-40 0 0,11-10-6543 0 0</inkml:trace>
  <inkml:trace contextRef="#ctx0" brushRef="#br0" timeOffset="33742.0012">4531 11363 16008 0 0,'0'0'352'0'0,"0"0"63"0"0,0 10 25 0 0,-10 1 16 0 0,10-11-360 0 0,-10 21-96 0 0,10-11 0 0 0,-11 0 0 0 0,1 11 480 0 0,-1-11 72 0 0,11 11 24 0 0,-10 0 0 0 0,0 0 0 0 0,-1-1 8 0 0,1 1 0 0 0,-1 0 0 0 0,11-11-96 0 0,-10 1-16 0 0,10-1-8 0 0,0 0 0 0 0,0 1-280 0 0,0-11-56 0 0,0 0-16 0 0,0-11 0 0 0,10 1-112 0 0,1 0-104 0 0,-11-1 16 0 0,10-10 8 0 0,1 1-192 0 0,-1-1-40 0 0,0 0-8 0 0,1 0 0 0 0,-11 1-80 0 0,10-1-16 0 0,1 0-8 0 0,-1 1 0 0 0,0 9-32 0 0,1 11-8 0 0,-11-10 0 0 0,10 20 0 0 0,0-10 264 0 0,-10 11 48 0 0,11-1 16 0 0,-11 11 0 0 0,0-1 264 0 0,10 1 48 0 0,-10 0 16 0 0,11 0 0 0 0,-11 10 24 0 0,0-11 8 0 0,10 1 0 0 0,-10 0 0 0 0,0 0-40 0 0,10-11-8 0 0,-10 0 0 0 0,11-10 0 0 0,-11 0-176 0 0,10 0-96 0 0,1-10 16 0 0,-1-11-5583 0 0,0-10-1113 0 0</inkml:trace>
  <inkml:trace contextRef="#ctx0" brushRef="#br0" timeOffset="33963.008">4780 10773 15464 0 0,'-11'-11'336'0'0,"11"11"72"0"0,0 0 7 0 0,0 0 33 0 0,0 11-360 0 0,-10-11-88 0 0,10 20 0 0 0,0-9 0 0 0,0 9 568 0 0,0 12 96 0 0,-11-1 16 0 0,22 10 8 0 0,-22 1-136 0 0,11 9-24 0 0,0-9-8 0 0,0 10 0 0 0,0 10-192 0 0,0-10-40 0 0,0 0 0 0 0,0-1-8 0 0,11-9-280 0 0,-11-1-128 0 0,0-9 16 0 0,0-1 0 0 0,10 0-1120 0 0,-10-21-224 0 0,0 11-48 0 0</inkml:trace>
  <inkml:trace contextRef="#ctx0" brushRef="#br0" timeOffset="34339.0004">4645 11280 17287 0 0,'-11'11'488'0'0,"11"-1"112"0"0,11 0-480 0 0,-11 1-120 0 0,0-1 0 0 0,10-10 0 0 0,0 10 88 0 0,11-10-8 0 0,-11 11 0 0 0,1-11 0 0 0,10 0-432 0 0,-11 0-80 0 0,0 0-16 0 0,11 0-8 0 0,0 0-279 0 0,-11 0-49 0 0,11 0-16 0 0,-11 10 0 0 0,11-10 88 0 0,-11 0 8 0 0,1 0 8 0 0,-1 0 0 0 0,11 0 344 0 0,-21 0 64 0 0,10 0 8 0 0,1 0 8 0 0,-1 0 272 0 0,-10 0 0 0 0,10 11 0 0 0,-10-1 0 0 0,0 0 632 0 0,11 1 72 0 0,-11-1 24 0 0,0 11 0 0 0,0-11 608 0 0,10 11 120 0 0,-10 0 23 0 0,0 0 9 0 0,10-1-400 0 0,-10 1-88 0 0,11 0-8 0 0,-11-11-8 0 0,10 1-120 0 0,-10-1-32 0 0,10 0 0 0 0,-10-10 0 0 0,11 0-576 0 0,-11 0-112 0 0,10 0-24 0 0,1 0-8 0 0,-11-10-112 0 0,0 0 0 0 0,10-1 0 0 0,-10 1 0 0 0,0-11 0 0 0,0 11-104 0 0,0-11 16 0 0,0 0 8 0 0,0 11-88 0 0,-10-11-24 0 0,10 11 0 0 0,-11-1 0 0 0,1 1-8 0 0,10-1-8 0 0,-11-9 0 0 0,1 20 0 0 0,10-11 112 0 0,-10 11 32 0 0,10 0 0 0 0,0 0 0 0 0,0 0 64 0 0,0 0-64 0 0,0 0 64 0 0,0 11-64 0 0,0-11-176 0 0,0 10-32 0 0,0-10-8 0 0,0 0 0 0 0,0 10-376 0 0,10-10-80 0 0,0 0-8 0 0,-10 0-8 0 0,11 0-1176 0 0,-1-10-239 0 0,-10 0-41 0 0</inkml:trace>
  <inkml:trace contextRef="#ctx0" brushRef="#br0" timeOffset="34606.0044">5184 11332 15408 0 0,'11'10'336'0'0,"-11"1"72"0"0,10-1 7 0 0,-10 1 25 0 0,0-1-352 0 0,10 11-88 0 0,-10 0 0 0 0,0-1 0 0 0,11 1 1032 0 0,-11 0 192 0 0,0 0 40 0 0,0-1 8 0 0,10 1-600 0 0,-10 0-128 0 0,0 0-16 0 0,0-11-8 0 0,0 0 24 0 0,0-10 0 0 0,10 11 0 0 0,-10-11 0 0 0,0 0-400 0 0,0-11-80 0 0,0 1-64 0 0,11-11 96 0 0,-1 0-296 0 0,-10 1-56 0 0,11-11-16 0 0,-1 10 0 0 0,-10-10-280 0 0,10 0-56 0 0,1 10-16 0 0,-1-10 0 0 0,0 10 48 0 0,-10-10 16 0 0,11 10 0 0 0,-1 11 0 0 0,0-11 272 0 0,-10 10 48 0 0,11 1 16 0 0,-11 10 0 0 0,10 0 288 0 0,1 0 56 0 0,-11 0 8 0 0,10 10 8 0 0,-10 1 200 0 0,10-11 40 0 0,-10 10 8 0 0,11 1 0 0 0,-11-1-272 0 0,0 0-48 0 0,0 1-64 0 0,0-1 88 0 0,10-10-336 0 0,-10 10-64 0 0,10 1-8 0 0,-10-11-8 0 0,11 0-248 0 0,-11 0-40 0 0,10 0-16 0 0,-10 0 0 0 0,11 0-320 0 0,-11-11-64 0 0,10 1-7 0 0</inkml:trace>
  <inkml:trace contextRef="#ctx0" brushRef="#br0" timeOffset="34895.0035">5640 11218 9416 0 0,'0'0'200'0'0,"0"0"48"0"0,0 0 8 0 0,-10-10 16 0 0,10 10-272 0 0,0 0 0 0 0,0 0 0 0 0,0 0 0 0 0,-11 0 1152 0 0,1 0 168 0 0,10 0 40 0 0,-11 10 8 0 0,1-10-401 0 0,10 11-71 0 0,-10-1-24 0 0,10 1 0 0 0,-11-1-112 0 0,1 11-24 0 0,10-11-8 0 0,-10 11 0 0 0,10 0-344 0 0,-11-1-64 0 0,11 1-8 0 0,0 0-8 0 0,0-11-200 0 0,0 11-40 0 0,0-10 0 0 0,0-1-64 0 0,0-10-152 0 0,11 10-80 0 0,-1-20-24 0 0,-10 10-8991 0 0</inkml:trace>
  <inkml:trace contextRef="#ctx0" brushRef="#br0" timeOffset="36296.0137">798 12960 11488 0 0,'0'0'256'0'0,"0"0"48"0"0,0 0 16 0 0,0 0 0 0 0,0 0-256 0 0,0 11-64 0 0,0-11 0 0 0,0 0 0 0 0,0 0 352 0 0,0 0 64 0 0,-10 10 16 0 0,10-10 0 0 0,0 10 80 0 0,0 1 24 0 0,0 9 0 0 0,10-9-1 0 0,-10 9 65 0 0,0 1 8 0 0,0 10 8 0 0,0 11 0 0 0,11-1-256 0 0,-11 1-48 0 0,0-1-16 0 0,0 11 0 0 0,0 0-112 0 0,-11 0-24 0 0,11 10-8 0 0,0-10 0 0 0,0 10-24 0 0,0 0-8 0 0,-10 0 0 0 0,0 1 0 0 0,10 9-48 0 0,-11 1-8 0 0,11-21 0 0 0,-10-1 0 0 0,10 12 16 0 0,0-22 0 0 0,-10 0 0 0 0,10 11 0 0 0,0-10 56 0 0,-11-11 16 0 0,11 0 0 0 0,0-10 0 0 0,0-1-152 0 0,0 1 0 0 0,11 0 64 0 0,-11-11-64 0 0,0 1 0 0 0,10-1 0 0 0,0 0 0 0 0,1-10 0 0 0,-11 0 0 0 0,10 11-72 0 0,11-11 72 0 0,-11 0-64 0 0,0-11 64 0 0,11 11 0 0 0,-10-10 0 0 0,9 0 0 0 0,1 10 0 0 0,0-21 0 0 0,0 11 0 0 0,-1-1 0 0 0,1 1 0 0 0,10-1 64 0 0,0 1-64 0 0,0 0 0 0 0,11-11 64 0 0,-1 11-64 0 0,1-1 64 0 0,10 1-64 0 0,0 0 72 0 0,-11-1-72 0 0,11 1 96 0 0,0-1-96 0 0,10 1 80 0 0,-10 10-80 0 0,0 0 64 0 0,0 0-64 0 0,-11-10 0 0 0,1 10 64 0 0,-1 0-64 0 0,-10 0 0 0 0,11 0 88 0 0,-22-11-24 0 0,11 11-64 0 0,-10 0 96 0 0,0 0 48 0 0,0 0 8 0 0,-11-10 0 0 0,0 10 0 0 0,1 0-8 0 0,-1-10 0 0 0,1 10 0 0 0,-11 0 0 0 0,0 0-48 0 0,0-11-16 0 0,10 11 0 0 0,-10-10 0 0 0,0-1-80 0 0,0 1 0 0 0,-10 0 0 0 0,10-11 64 0 0,0 0-64 0 0,-11 1 0 0 0,11-12 0 0 0,0 1 0 0 0,0 0 0 0 0,-10-10 0 0 0,10-1-72 0 0,0-10 72 0 0,0 1 0 0 0,0-1 0 0 0,0-10 0 0 0,0-1 0 0 0,0 1 0 0 0,10 0-80 0 0,-10 0 16 0 0,0 0 0 0 0,11-1 64 0 0,-11 1-80 0 0,0 0 80 0 0,10 0-80 0 0,0 0 80 0 0,-10 10-104 0 0,11 0 40 0 0,-11 10 64 0 0,10 1 0 0 0,-10 10 0 0 0,0 0 0 0 0,10 10 0 0 0,-10 0 0 0 0,0 1 0 0 0,0 9 0 0 0,-10 1 0 0 0,10 10 0 0 0,-10-11 0 0 0,-1 1 96 0 0,11 10-32 0 0,-20 0 32 0 0,9 0 0 0 0,-10 0 0 0 0,11 10 0 0 0,-11-10-96 0 0,1 11 64 0 0,-12-11-64 0 0,12 10 64 0 0,-22 1-64 0 0,11-1 0 0 0,-10 0 0 0 0,-1 1 0 0 0,-10-1 0 0 0,0 0 0 0 0,1 1 0 0 0,-1-1 0 0 0,0 11 0 0 0,-10-11 96 0 0,10 11-96 0 0,-10-11 96 0 0,-1 11 8 0 0,1-11 8 0 0,0 11 0 0 0,10 0 0 0 0,-10 0 40 0 0,10-1 8 0 0,10-9 0 0 0,-9 9 0 0 0,19 1-80 0 0,1-10-16 0 0,11-1 0 0 0,-1 11 0 0 0,11-21-64 0 0,10 0 0 0 0,0 0 0 0 0,0 0 0 0 0,10 0-816 0 0,0-11-176 0 0,11 1-40 0 0,10-11-5400 0 0,-10 0-1087 0 0</inkml:trace>
  <inkml:trace contextRef="#ctx0" brushRef="#br0" timeOffset="37211.0028">2758 12960 15864 0 0,'0'0'352'0'0,"-10"0"63"0"0,10 0 25 0 0,-10 0 8 0 0,-1 0-360 0 0,11 0-88 0 0,0 0 0 0 0,0 0 0 0 0,0 0 64 0 0,0 0-64 0 0,0 0 96 0 0,-10 0-32 0 0,10 0 32 0 0,0 0 0 0 0,0 0 0 0 0,-11 11 0 0 0,1-11 352 0 0,10 10 80 0 0,-10 0 16 0 0,-1 11 0 0 0,11 0-168 0 0,-10 0-32 0 0,10 10-8 0 0,0 10 0 0 0,-10 1-216 0 0,10 10-48 0 0,0-1-8 0 0,0 12 0 0 0,-11-1 16 0 0,11 10 0 0 0,0-9 0 0 0,-10 9 0 0 0,0-10-80 0 0,10 11 0 0 0,-11-11-96 0 0,11 0 96 0 0,-10 1 0 0 0,10-1 104 0 0,0-10 0 0 0,0-11 0 0 0,-11 1 8 0 0,11-1 0 0 0,0-10 0 0 0,0 0 0 0 0,11-10-112 0 0,-11 0 0 0 0,0-11 64 0 0,10 1-64 0 0,1-1 0 0 0,-1 0 0 0 0,0 1 0 0 0,1-11-80 0 0,-1 0 0 0 0,11-11 0 0 0,-1 1 0 0 0,1 10 0 0 0,0-10 80 0 0,0-1 0 0 0,10 1 0 0 0,0 0-64 0 0,0-1 64 0 0,11 11 0 0 0,-1-10 0 0 0,11-1 0 0 0,-11 1 64 0 0,11 0-64 0 0,-10-1 64 0 0,10 1-64 0 0,10 10 88 0 0,-10-10-24 0 0,10-1 0 0 0,0 1 0 0 0,-10-1-64 0 0,10 1 80 0 0,-10-11-80 0 0,0 11 80 0 0,0 0-80 0 0,0-11 96 0 0,-1-10-96 0 0,1 10 96 0 0,-10 11-96 0 0,-1-1 0 0 0,1-9 0 0 0,-11-1 64 0 0,0 10 0 0 0,-10 1-64 0 0,10-11 96 0 0,-10 11-32 0 0,-1 0 64 0 0,1-1 0 0 0,-11 1 8 0 0,1-1 0 0 0,-1 1 56 0 0,0 10 0 0 0,-10-10 8 0 0,11 10 0 0 0,-11-11-40 0 0,0 11 0 0 0,0-10-8 0 0,0 0 0 0 0,0-1-48 0 0,0 1-8 0 0,0-11 0 0 0,0 0 0 0 0,0 11-96 0 0,0-11 64 0 0,-11-10-64 0 0,11 10 0 0 0,0-10 0 0 0,0-10 0 0 0,-10 10 0 0 0,10-11 0 0 0,0-10 72 0 0,-10 11-72 0 0,10-1 64 0 0,0-9-64 0 0,0-1 0 0 0,-11 0-72 0 0,11 0 0 0 0,-10-10 0 0 0,10 10 72 0 0,-10 0 96 0 0,10 0-16 0 0,-11 0-8 0 0,11 11-232 0 0,-10-11-40 0 0,0 11-16 0 0,-1-1 0 0 0,1 1 88 0 0,-1-1 24 0 0,-9 11 0 0 0,9 10 0 0 0,1-10 104 0 0,-11 10-72 0 0,11 1 72 0 0,-11 9-64 0 0,-10-9 64 0 0,10 9 0 0 0,-20 1 0 0 0,-1 0 0 0 0,1 10 0 0 0,-1-11 0 0 0,-10 11 0 0 0,1 0 0 0 0,-22 11-152 0 0,11-1-8 0 0,-11 0-8 0 0,1 1 0 0 0,9 9 168 0 0,-9 1 64 0 0,20 0 0 0 0,-10 0 0 0 0,10-1 208 0 0,-10 11 40 0 0,20-10 8 0 0,1 0 0 0 0,10 10-96 0 0,-11-10-24 0 0,21 10 0 0 0,-10-10 0 0 0,10 10-416 0 0,1-11-80 0 0,9 12-24 0 0,1-12 0 0 0,0 1-224 0 0,10 0-56 0 0,-11 0-8 0 0,11-11-5736 0 0,0 0-1151 0 0</inkml:trace>
  <inkml:trace contextRef="#ctx0" brushRef="#br0" timeOffset="38182.0079">4779 12763 14896 0 0,'0'0'416'0'0,"0"0"104"0"0,-10 10-416 0 0,10-20-104 0 0,0 10 0 0 0,0 0 0 0 0,0 0 0 0 0,-10 0 0 0 0,10 0-96 0 0,0 0 96 0 0,0 0 160 0 0,0 0 96 0 0,-11 10 7 0 0,-9-10 9 0 0,20 0 160 0 0,-11 10 32 0 0,-10 1 8 0 0,21-1 0 0 0,-10 11-32 0 0,0 0-8 0 0,-1 10 0 0 0,1 0 0 0 0,0 10-152 0 0,10 1-32 0 0,-11 20-8 0 0,1 0 0 0 0,10 0-240 0 0,-10 1 0 0 0,10 20 0 0 0,0-11 0 0 0,-11 1 0 0 0,11-1-104 0 0,0 1 8 0 0,11-11 0 0 0,-11 11 240 0 0,0-22 48 0 0,10-9 16 0 0,0-1 0 0 0,1-10-56 0 0,-1 1-16 0 0,11-12 0 0 0,-1 1 0 0 0,1-21-136 0 0,0 10 80 0 0,10 1-80 0 0,0-11 64 0 0,0 0-64 0 0,11 0 0 0 0,10-11 0 0 0,-11 1 0 0 0,11 0 0 0 0,10-1 0 0 0,0-9 0 0 0,-10 9 0 0 0,21 1 0 0 0,-11-11 0 0 0,0 11-72 0 0,0-11 72 0 0,0 21 0 0 0,1-10 0 0 0,-1-1 0 0 0,-10 1 0 0 0,0 0 0 0 0,-11 10 0 0 0,1-11 0 0 0,-11 11 0 0 0,10-10 0 0 0,-10 10 0 0 0,-10-11 0 0 0,10 11 72 0 0,-10-10 24 0 0,-11 10 0 0 0,11-10 0 0 0,0 10 0 0 0,-11-11-24 0 0,0 11 0 0 0,11-10 0 0 0,-11 0 0 0 0,-10-1-72 0 0,11 1 64 0 0,-1-1-64 0 0,1 1 64 0 0,-11 0-64 0 0,10-11 0 0 0,-10 11 0 0 0,10-11 64 0 0,-10-10-64 0 0,0 10 64 0 0,11-10-64 0 0,-1 0 64 0 0,-10-11-64 0 0,10 1 0 0 0,-10-1 0 0 0,11 1 64 0 0,-11-11-64 0 0,10 0 0 0 0,0-10 0 0 0,-10 0 0 0 0,11 0 0 0 0,-11-1-88 0 0,10 12 24 0 0,-10-12 0 0 0,0 1-8 0 0,11 0 0 0 0,-11 10 0 0 0,0 0 0 0 0,0 1 72 0 0,0 9-96 0 0,-11 1 96 0 0,11 9-96 0 0,-10 1 96 0 0,10 0 88 0 0,-11 11-24 0 0,1-1 0 0 0,10 10-64 0 0,-10 1 80 0 0,-1 0-80 0 0,-9-1 80 0 0,9 1 0 0 0,-9 0 0 0 0,-1 10 0 0 0,0 0 0 0 0,-10 0-80 0 0,10-11 80 0 0,-10 11-80 0 0,-10 0 80 0 0,10 0 8 0 0,-11 11 0 0 0,1-11 0 0 0,-11 0 0 0 0,0 0-224 0 0,0 10-48 0 0,-10 0-8 0 0,0-10 0 0 0,-1 11 192 0 0,-9-1 0 0 0,10 0 0 0 0,0 1 0 0 0,-11 10 128 0 0,11-11 56 0 0,0 11 8 0 0,-1-11 8 0 0,11 11-64 0 0,1-1-8 0 0,9-9-8 0 0,1 10 0 0 0,10-11-32 0 0,0 0-8 0 0,-1 1 0 0 0,22-1 0 0 0,0-10-824 0 0,-1 0-168 0 0,22-10-32 0 0,-11-1-8 0 0</inkml:trace>
  <inkml:trace contextRef="#ctx0" brushRef="#br0" timeOffset="38863.0022">6594 12431 14600 0 0,'0'0'320'0'0,"0"0"64"0"0,0 0 8 0 0,-11 11 24 0 0,11-11-328 0 0,0 0-88 0 0,0 0 0 0 0,0 0 0 0 0,0 0 0 0 0,0 0-88 0 0,0 0 24 0 0,0 0 0 0 0,0 0-248 0 0,11 0-40 0 0,-11 0-16 0 0,0 0 0 0 0,0 0-48 0 0,0 0-16 0 0,0 0 0 0 0,0 0 0 0 0,0 10 128 0 0,0 1 24 0 0,0-11 8 0 0,0 10 0 0 0,0-10 56 0 0,0 10 16 0 0,-11 1 0 0 0,11-1 0 0 0,0 1 120 0 0,0-1 80 0 0,0-10-96 0 0,0 10 96 0 0,0 1 0 0 0,0-11 0 0 0,0 10 0 0 0,0 1 0 0 0,0-11 112 0 0,0 0 0 0 0,0 0 0 0 0,0 0 0 0 0,0 0-112 0 0,0 10 0 0 0,0-10 0 0 0,0 0-4472 0 0</inkml:trace>
  <inkml:trace contextRef="#ctx0" brushRef="#br0" timeOffset="40529.0042">6635 12400 12464 0 0,'0'0'272'0'0,"-10"0"56"0"0,-1 11 16 0 0,11-11 8 0 0,0 10-280 0 0,0 0-72 0 0,0 1 0 0 0,0-1 0 0 0,0 11 96 0 0,0 0 0 0 0,11-1 0 0 0,-11 1 0 0 0,0 10-16 0 0,10 11 0 0 0,-10-1 0 0 0,0 1 0 0 0,0-1 8 0 0,0 1 0 0 0,0 9 0 0 0,0 1 0 0 0,0 10-88 0 0,-10-10 80 0 0,10 10-80 0 0,0 1 80 0 0,0-12 112 0 0,-11 1 32 0 0,11 11 0 0 0,0-22 0 0 0,-10 11 24 0 0,10 0 8 0 0,0-11-1 0 0,0-10 1 0 0,0 11-96 0 0,0-11-8 0 0,10-10-8 0 0,-10 10 0 0 0,0-11-144 0 0,11-9 0 0 0,-11 9 0 0 0,10-9 0 0 0,-10-1 0 0 0,11 1 0 0 0,-11-11 0 0 0,10 0 0 0 0,0 10-72 0 0,-10-10 72 0 0,11 0-64 0 0,-1 0 64 0 0,-10 0-72 0 0,10 0 72 0 0,-10-10-80 0 0,11 10 80 0 0,-1 0 0 0 0,-10-11 0 0 0,11 11 0 0 0,-11 0 0 0 0,10-10 0 0 0,0 10 0 0 0,1 0 0 0 0,-1 0 0 0 0,0-11 0 0 0,11 11-72 0 0,-11 0 72 0 0,11 0 0 0 0,10-10 0 0 0,0 10-80 0 0,1 10 80 0 0,-1-10 0 0 0,10 0 0 0 0,11 11 0 0 0,-11-11 80 0 0,11 10-16 0 0,0 1-64 0 0,10-1 96 0 0,1 0-32 0 0,-1 1 0 0 0,0-1 56 0 0,0 0 8 0 0,1 1 8 0 0,-1-11 0 0 0,0 10-136 0 0,0 1 0 0 0,0-11-104 0 0,-10 0 40 0 0,0 0 64 0 0,0 0 0 0 0,-11 0 64 0 0,1 0-64 0 0,-1-11 0 0 0,-9 11 72 0 0,-1-10-72 0 0,-11 10 0 0 0,11-11 64 0 0,-10 1-64 0 0,0 10 0 0 0,-11-10 0 0 0,11-1 64 0 0,-11-9-64 0 0,-10 9 0 0 0,11 1 0 0 0,-1-11 88 0 0,-10 11-88 0 0,0-11 80 0 0,0 0-80 0 0,11-10 120 0 0,-11 10-24 0 0,0-10-8 0 0,0 0 0 0 0,0 0 32 0 0,10 0 8 0 0,-10 0 0 0 0,0-11 0 0 0,0 1-32 0 0,-10 0-8 0 0,10-1 0 0 0,-11-10 0 0 0,11 0-24 0 0,-10 1-64 0 0,10-1 96 0 0,-11 0-32 0 0,11 10-64 0 0,-10-9 64 0 0,0-1-64 0 0,10 0 64 0 0,-11 0 8 0 0,1 0 0 0 0,0 0 0 0 0,-1 1 0 0 0,1 9-72 0 0,-1-10 96 0 0,1 11-96 0 0,0 10 96 0 0,-11-11-96 0 0,11 1 64 0 0,-1 10-64 0 0,1 0 64 0 0,-11-1-64 0 0,11 1 80 0 0,-11 11-80 0 0,0-1 80 0 0,1 0-80 0 0,9 0 96 0 0,-20 1-96 0 0,10-1 96 0 0,1 11-96 0 0,-1-1 0 0 0,-10 1 0 0 0,0-1 0 0 0,0 11 0 0 0,-1-10 0 0 0,-9 10-96 0 0,10 0 96 0 0,-11 0 0 0 0,11 0 0 0 0,-10 10 0 0 0,-1-10 0 0 0,-10 21 0 0 0,1-21 0 0 0,-1 21 0 0 0,0-11 0 0 0,0 1 176 0 0,0 9 48 0 0,0-9 0 0 0,0 9 8 0 0,1 1 88 0 0,-12 0 24 0 0,12-11 0 0 0,-1 11 0 0 0,10-11 8 0 0,-10 1 0 0 0,11-11 0 0 0,10 10 0 0 0,-11 1-240 0 0,11-11-48 0 0,0 0 0 0 0,10 0-64 0 0,-10 0-224 0 0,10 0-104 0 0,11 0-24 0 0,-11 0-9151 0 0</inkml:trace>
  <inkml:trace contextRef="#ctx0" brushRef="#br0" timeOffset="52827.0051">8895 12006 12528 0 0,'0'0'272'0'0,"0"0"56"0"0,0 0 16 0 0,0 0 8 0 0,0 0-280 0 0,0 0-72 0 0,0 0 0 0 0,0 0 0 0 0,0 10 528 0 0,0 11 88 0 0,0 0 24 0 0,0-1 0 0 0,0 22-137 0 0,0 10-23 0 0,0 0-8 0 0,0-1 0 0 0,0 12-88 0 0,-10 9-24 0 0,0 1 0 0 0,10 10 0 0 0,-11-11-72 0 0,1 1-8 0 0,-1 10-8 0 0,-9-10 0 0 0,9-1-8 0 0,11 1 0 0 0,-10-11 0 0 0,0 0 0 0 0,-1-10-24 0 0,1 0-8 0 0,-1 0 0 0 0,11 0 0 0 0,-10-11-128 0 0,10-10-24 0 0,0 11-8 0 0,0-11 0 0 0,0-10-72 0 0,0 10 0 0 0,0-11 0 0 0,0 1 64 0 0,0-10-64 0 0,10-1 0 0 0,-10 0 0 0 0,0 1 0 0 0,11-1 0 0 0,-11 0 0 0 0,10-10 0 0 0,1 11 0 0 0,-11-11 0 0 0,10 10 0 0 0,0-10 0 0 0,-10 0 0 0 0,11 0 0 0 0,9 10 0 0 0,-9-20 0 0 0,-1 10 0 0 0,11 0 0 0 0,0 0 0 0 0,-11-10 0 0 0,21-1 0 0 0,0 1 0 0 0,0 10 0 0 0,11-10 0 0 0,-1-1 0 0 0,11 1 0 0 0,0 0 0 0 0,0 10 0 0 0,0 10 0 0 0,0-10 0 0 0,-1 10 0 0 0,12 1 0 0 0,-1-1 0 0 0,-10 0 0 0 0,0 1 0 0 0,-11-1 0 0 0,1 0 0 0 0,-1 1 160 0 0,1 10 72 0 0,-22-11 16 0 0,11 0 0 0 0,1-10-48 0 0,-12 11-8 0 0,1-1 0 0 0,0-10 0 0 0,-11 0 152 0 0,11 0 24 0 0,-11 0 8 0 0,1 0 0 0 0,-1-10-216 0 0,0 10-48 0 0,1-11-8 0 0,-1-9 0 0 0,0 9-104 0 0,1-20 88 0 0,-11 10-88 0 0,10-10 80 0 0,-10 0-80 0 0,11-10 0 0 0,-1-1 0 0 0,0 1 0 0 0,-10-11 0 0 0,0 10 0 0 0,11-9 0 0 0,-11-1 0 0 0,0 0 0 0 0,0 0-88 0 0,0 0 88 0 0,0-10-64 0 0,0 10 64 0 0,0 0 0 0 0,0 0-72 0 0,0-10 72 0 0,-11 10 0 0 0,11 0-72 0 0,0 1 72 0 0,-10-12 0 0 0,10 22-128 0 0,0-11 32 0 0,0 11 8 0 0,-10-1 0 0 0,10 1 88 0 0,-11 9-96 0 0,11-9 96 0 0,-10 20-96 0 0,10-10 96 0 0,-11 10 0 0 0,11 1-72 0 0,-10-1 72 0 0,10 0 0 0 0,-10 11 0 0 0,-1-1 0 0 0,1-9 0 0 0,0 9 0 0 0,-1 1 0 0 0,1 10 0 0 0,0-10 0 0 0,-1-1 0 0 0,1 1 0 0 0,-1-1 0 0 0,1 1 0 0 0,0 0 0 0 0,-11-1 0 0 0,11 1 0 0 0,-11 0 0 0 0,10-1 0 0 0,-9 1 0 0 0,-1 10 0 0 0,0-11 0 0 0,0 1 0 0 0,-10 10 0 0 0,0-10 0 0 0,-10 10 0 0 0,-1-11 64 0 0,1 22-64 0 0,-11-11 0 0 0,10 0 64 0 0,-9 10-64 0 0,-12 0 0 0 0,12 1 72 0 0,-1-1-72 0 0,-11 11 64 0 0,1 0-64 0 0,10-1 64 0 0,11 1-64 0 0,-1 0 0 0 0,1-11 0 0 0,20 1 0 0 0,-10-11 0 0 0,21 0-880 0 0,-1 0-160 0 0,1-21-32 0 0</inkml:trace>
  <inkml:trace contextRef="#ctx0" brushRef="#br0" timeOffset="53832.0041">1369 13395 12816 0 0,'-21'10'280'0'0,"21"-10"56"0"0,-10 0 16 0 0,10 0 8 0 0,0 0-288 0 0,0 0-72 0 0,0 0 0 0 0,-11 11 0 0 0,11-1 280 0 0,0-10 40 0 0,0 0 0 0 0,0 0 8 0 0,0 11-24 0 0,0-1-8 0 0,0 0 0 0 0,0 1-1 0 0,11-1 265 0 0,-11 0 48 0 0,0 11 16 0 0,0 0 0 0 0,0 10-136 0 0,10 0-24 0 0,-10 0-8 0 0,-10 0 0 0 0,10 0-40 0 0,0 11 0 0 0,-11-1-8 0 0,11-10 0 0 0,-10 11-288 0 0,10-11-56 0 0,-11 0-64 0 0,11-10 88 0 0,0 10-88 0 0,0-21-136 0 0,11 1 32 0 0,-11-1-5944 0 0,21 0-1183 0 0</inkml:trace>
  <inkml:trace contextRef="#ctx0" brushRef="#br0" timeOffset="54388.0047">3297 13292 20239 0 0,'-20'0'448'0'0,"9"0"88"0"0,11-10 16 0 0,0 10 24 0 0,0 0-464 0 0,0 0-112 0 0,11-11 0 0 0,9 1 0 0 0,-9-1-128 0 0,9-9-56 0 0,1-1-8 0 0,10 11 0 0 0,-10-11-64 0 0,10 10-8 0 0,-10 1-8 0 0,0 0 0 0 0,-1-1 168 0 0,1 11 32 0 0,-11 0 8 0 0,1 11 0 0 0,-1-1 64 0 0,1 11 0 0 0,-11 0 0 0 0,0-1 0 0 0,-11 11 88 0 0,1 1-24 0 0,-1-1 0 0 0,1 10 0 0 0,-11 1-64 0 0,1-1 64 0 0,-1 1-64 0 0,0-1 64 0 0,0 0-64 0 0,1 1 0 0 0,-1-11 0 0 0,0-10 0 0 0,0 10 0 0 0,11-10 0 0 0,0-1 0 0 0,10-9 0 0 0,0-1 64 0 0,0 11 0 0 0,10-11 0 0 0,0 1 0 0 0,11-1 32 0 0,0 0 8 0 0,10 1 0 0 0,0-1 0 0 0,0 0 88 0 0,11 1 8 0 0,-1-11 8 0 0,-10 0 0 0 0,11 0-136 0 0,10-11-72 0 0,-11 11 80 0 0,11-10-80 0 0,-11-11-352 0 0,1 1-128 0 0,10-1-16 0 0</inkml:trace>
  <inkml:trace contextRef="#ctx0" brushRef="#br0" timeOffset="54946.0053">5122 12939 15520 0 0,'0'0'344'0'0,"0"0"72"0"0,10 0 7 0 0,-10 0 9 0 0,11 0-344 0 0,10 0-88 0 0,-1-10 0 0 0,-9 10 0 0 0,20 0 256 0 0,-11 0 40 0 0,1 0 8 0 0,10 10 0 0 0,0-10-208 0 0,-10 0-32 0 0,0 11-64 0 0,0-1 88 0 0,-11 1-88 0 0,11-1 0 0 0,-11 0 0 0 0,0 11 0 0 0,-10-11 96 0 0,0 11 0 0 0,0 0 0 0 0,-10 10 0 0 0,0-10-96 0 0,-1 10 64 0 0,1 0-64 0 0,0-10 64 0 0,-11-1 32 0 0,10 1 8 0 0,1 0 0 0 0,0 0 0 0 0,-1-11 144 0 0,11 0 24 0 0,0 1 8 0 0,0-11 0 0 0,0 10-216 0 0,0-10-64 0 0,11 0 0 0 0,-1 0 0 0 0,11 0 0 0 0,-11-10 0 0 0,11 10 0 0 0,-11 0 0 0 0,11 0 0 0 0,-11 10-96 0 0,11-10 24 0 0,0 0 8 0 0,-11 10 64 0 0,1 11 0 0 0,-1-11 0 0 0,0 11 0 0 0,1 0 0 0 0,-11 0 88 0 0,0 10-24 0 0,-11 0 0 0 0,1 10-64 0 0,0-10 96 0 0,-1 1-96 0 0,1-1 96 0 0,-11 0-96 0 0,0-11 64 0 0,1 1-64 0 0,-1 0 64 0 0,11 0-64 0 0,-11-11-112 0 0,10 0 24 0 0,1-10-5471 0 0,0 0-1097 0 0</inkml:trace>
  <inkml:trace contextRef="#ctx0" brushRef="#br0" timeOffset="55338.1557">6957 12732 18839 0 0,'-11'0'536'0'0,"1"0"112"0"0,-1 0-520 0 0,1 0-128 0 0,10 0 0 0 0,0 0 0 0 0,0 0 120 0 0,0 0-8 0 0,0 0 0 0 0,10 0 0 0 0,-10 10-112 0 0,11 1-64 0 0,-11 10 64 0 0,10-11-104 0 0,1 11 104 0 0,-1 0 0 0 0,-10 10-80 0 0,10-11 80 0 0,1 12-112 0 0,-1-12 16 0 0,0 12 0 0 0,11-12 0 0 0,-11-9 96 0 0,1 9 0 0 0,10-9 0 0 0,-1-1 0 0 0,1 1 0 0 0,10-11 0 0 0,-10 0 72 0 0,0-11-72 0 0,10 11-200 0 0,-11-21-88 0 0,12 11-24 0 0,-1-11-7415 0 0</inkml:trace>
  <inkml:trace contextRef="#ctx0" brushRef="#br0" timeOffset="55545.0062">7299 12669 15408 0 0,'-10'0'336'0'0,"10"0"72"0"0,-11 11 7 0 0,1-1 25 0 0,10 0-352 0 0,-11 11-88 0 0,22 0 0 0 0,-11 10 0 0 0,0 0 0 0 0,10 11 64 0 0,-10-1-64 0 0,0 11 64 0 0,0 10-64 0 0,0-10 0 0 0,11 10 0 0 0,-11 0 0 0 0,0-10 168 0 0,0 0 24 0 0,0 10 0 0 0,0-20 0 0 0,0-1-192 0 0,10-20 0 0 0,-10 10 0 0 0,10-21-4823 0 0,1 1-921 0 0</inkml:trace>
  <inkml:trace contextRef="#ctx0" brushRef="#br0" timeOffset="56096.0034">9145 12525 14336 0 0,'0'0'320'0'0,"0"0"64"0"0,0 0 8 0 0,0 0 8 0 0,0 0-320 0 0,0 0-80 0 0,0 0 0 0 0,0 0 0 0 0,10-11 424 0 0,-10 11 71 0 0,0 0 17 0 0,0 0 0 0 0,0 0-120 0 0,0 0-16 0 0,0 0-8 0 0,0 0 0 0 0,0 21 48 0 0,-10-11 0 0 0,10 22 8 0 0,-11-12 0 0 0,1 11-176 0 0,-1 1-40 0 0,1-1-8 0 0,0 0 0 0 0,-1 0-48 0 0,1-10-16 0 0,0 10 0 0 0,10-10 0 0 0,-11-1 24 0 0,11 1 0 0 0,0-11 0 0 0,11 1 0 0 0,-11-1-160 0 0,10 1 0 0 0,0-1 0 0 0,1-10 0 0 0,-1 0 0 0 0,11 0 0 0 0,0 0 0 0 0,-1 0 0 0 0,1-10 0 0 0,0 10 0 0 0,0 0 0 0 0,-1 0 0 0 0,-9 0 0 0 0,9 10 0 0 0,1-10 0 0 0,-11 21-72 0 0,11-11 72 0 0,-10 11-64 0 0,-1 0 64 0 0,0 10-64 0 0,-10 0-16 0 0,11 0 0 0 0,-11 0 0 0 0,0 0 0 0 0,0 0-16 0 0,-11 11-8 0 0,11-22 0 0 0,-10 12 0 0 0,0-1 104 0 0,-1-11 0 0 0,1 1 0 0 0,-1 0 0 0 0,1-11-1096 0 0,-11-10-176 0 0,11 11-32 0 0,0-11-8 0 0</inkml:trace>
  <inkml:trace contextRef="#ctx0" brushRef="#br0" timeOffset="56305.0069">9092 12628 22783 0 0,'0'0'648'0'0,"0"-10"136"0"0,21 10-624 0 0,-11 0-160 0 0,11-11 0 0 0,0 11 0 0 0,10 0 312 0 0,10-10 32 0 0,1-1 8 0 0,-1 1 0 0 0,11 0-208 0 0,0-11-40 0 0,10 0-8 0 0,-10 0 0 0 0,0 1-816 0 0,0-1-168 0 0,0 0-32 0 0,0-10-8631 0 0</inkml:trace>
  <inkml:trace contextRef="#ctx0" brushRef="#br0" timeOffset="57279.0061">1867 12006 12992 0 0,'-21'0'368'0'0,"21"0"80"0"0,0 0-360 0 0,-10 0-88 0 0,-1 11 0 0 0,1-11 0 0 0,10 0 480 0 0,-11 0 88 0 0,1 0 8 0 0,10 10 8 0 0,-10-10-89 0 0,10 0-15 0 0,-11 10-8 0 0,11-10 0 0 0,-10 0-216 0 0,-1 11-48 0 0,11-11-8 0 0,-10 10 0 0 0,10 1-40 0 0,-10-1-16 0 0,-1 11 0 0 0,11-11 0 0 0,-10 21-16 0 0,0 0-8 0 0,-1 1 0 0 0,1-1 0 0 0,-1 0-32 0 0,1 10-8 0 0,0-10 0 0 0,-11 1 0 0 0,10-1-80 0 0,1 0 0 0 0,-11-10 0 0 0,11-1-88 0 0,10 1 88 0 0,-10-11-64 0 0,-1 1 64 0 0,11-11-5399 0 0,0 0-1033 0 0</inkml:trace>
  <inkml:trace contextRef="#ctx0" brushRef="#br0" timeOffset="57925.321">3131 12037 15632 0 0,'0'0'344'0'0,"0"0"72"0"0,0 0 7 0 0,0 11 25 0 0,10-1-360 0 0,-10 11-88 0 0,21 0 0 0 0,-11-1 0 0 0,11 11 256 0 0,0 1 40 0 0,0 9 8 0 0,10-10 0 0 0,0 11 16 0 0,10-11 0 0 0,-10 0 0 0 0,1 10 0 0 0,-1-20-320 0 0,-11 10-160 0 0,11-10 24 0 0,1 0-5079 0 0,-12-11-1025 0 0</inkml:trace>
  <inkml:trace contextRef="#ctx0" brushRef="#br0" timeOffset="58460.0084">5267 11850 18743 0 0,'-10'11'416'0'0,"-1"-11"80"0"0,11 0 16 0 0,0 0 16 0 0,0 0-424 0 0,-10 10-104 0 0,10 0 0 0 0,0 1 0 0 0,10-1 64 0 0,1 1-64 0 0,-1 9 88 0 0,11 1-88 0 0,0 10 0 0 0,-1-10 0 0 0,1 21 0 0 0,10-11 0 0 0,0 10-144 0 0,0 11-32 0 0,1-21-8 0 0,-1 11-5287 0 0,0-11-1065 0 0</inkml:trace>
  <inkml:trace contextRef="#ctx0" brushRef="#br0" timeOffset="58978.0132">6272 11653 12464 0 0,'0'0'272'0'0,"0"0"56"0"0,0 0 16 0 0,11 0 8 0 0,-1 11-280 0 0,0-1-72 0 0,11 0 0 0 0,0 1 0 0 0,0 10 440 0 0,10-1 72 0 0,0 1 8 0 0,10 10 8 0 0,1 0-288 0 0,-1-10-56 0 0,11 10-17 0 0,0 0 1 0 0,0 11-168 0 0,0-11 72 0 0,10 0-72 0 0,0 0 0 0 0,0 0 0 0 0,0 0 0 0 0,1 0 0 0 0,9 0 0 0 0,-10-10 0 0 0,1 0-160 0 0,-1 0 17 0 0,0-1 7 0 0,-10-9-472 0 0,0-1-88 0 0,-1 0-16 0 0,-19 1-5048 0 0</inkml:trace>
  <inkml:trace contextRef="#ctx0" brushRef="#br0" timeOffset="59363.0041">9414 11477 19695 0 0,'0'0'432'0'0,"0"10"88"0"0,0 1 24 0 0,0-1 8 0 0,0 11-440 0 0,0 0-112 0 0,11-1 0 0 0,-1 1 0 0 0,-10 10 0 0 0,21 0 72 0 0,-11 0-72 0 0,1 1 64 0 0,9-1-64 0 0,-9 0 0 0 0,10 10 0 0 0,-11-20-5887 0 0,11 20-1145 0 0</inkml:trace>
  <inkml:trace contextRef="#ctx0" brushRef="#br0" timeOffset="62001.0043">1545 14577 7544 0 0,'-10'-21'160'0'0,"10"21"40"0"0,-10-10 8 0 0,10 10 8 0 0,-11-11-216 0 0,11 1 0 0 0,-10 0 0 0 0,10 10 0 0 0,0-11 456 0 0,0 1 56 0 0,-11 0 0 0 0,11-1 8 0 0,0 11-136 0 0,0-10-24 0 0,-10 0-8 0 0,10-11 0 0 0,0 10-352 0 0,0 1 0 0 0,0 0 0 0 0,0-1 0 0 0,0-9-240 0 0,0 9-48 0 0,0 1 0 0 0,0 10-8 0 0,0-10 144 0 0,0-1 32 0 0,0 11 8 0 0,0 0 0 0 0,0 0 176 0 0,0 0 40 0 0,0 0 8 0 0,0 0 0 0 0,0 0 336 0 0,0 0 64 0 0,0 0 8 0 0,0 0 8 0 0,0 0 80 0 0,0 0 24 0 0,0 0 0 0 0,0 0 0 0 0,0 0-224 0 0,0 0-48 0 0,0 0-8 0 0,0 0-1 0 0,-10 0-183 0 0,10 0-40 0 0,0 0 0 0 0,0 0-8 0 0,-11-10-120 0 0,11 10 72 0 0,0 10-72 0 0,0 1 64 0 0,0-11-64 0 0,0 10 80 0 0,0 0-80 0 0,0 11 80 0 0,0 10 48 0 0,0 0 16 0 0,0-10 0 0 0,0 10 0 0 0,0 10 16 0 0,11 1 8 0 0,-11-1 0 0 0,10 11 0 0 0,-10 0-56 0 0,0 10-16 0 0,10 1 0 0 0,1-12 0 0 0,-11 1-96 0 0,0-10 0 0 0,10-1 64 0 0,-10 1-64 0 0,0-1 64 0 0,0-10-64 0 0,0 0 88 0 0,0 11-88 0 0,0-22 88 0 0,0 1-88 0 0,0 0 80 0 0,-10 0-80 0 0,10-1 168 0 0,0-9-8 0 0,0 10-8 0 0,-11-11 0 0 0,11 0-80 0 0,0 1-8 0 0,-10-1-64 0 0,10-10 96 0 0,0 10-16 0 0,0 1-8 0 0,0-11 0 0 0,0 0 0 0 0,0 0-72 0 0,0 10 96 0 0,0-10-96 0 0,0 0 96 0 0,0 10-96 0 0,0-10 64 0 0,0 0-64 0 0,0 11 64 0 0,0-11-64 0 0,0 10 0 0 0,0-10 0 0 0,0 0 0 0 0,0 0 0 0 0,0 0 0 0 0,0 0 0 0 0,10 11 0 0 0,-10-11 0 0 0,0 0 0 0 0,0 0 0 0 0,0 0 64 0 0,0 0-64 0 0,0 0 96 0 0,0 0-96 0 0,0 0 96 0 0,0 0-24 0 0,0 0 0 0 0,0 0 0 0 0,0 0 0 0 0,0 0 80 0 0,0 0 8 0 0,0 0 8 0 0,0 0 0 0 0,0 0-168 0 0,0 0 0 0 0,0 0 0 0 0,0 0 0 0 0,0 0 0 0 0,0 0 0 0 0,0 0 0 0 0,0 10 0 0 0,0-10 0 0 0,0 0 0 0 0,0 0 0 0 0,0 0 0 0 0,0 0 0 0 0,0 0 0 0 0,0 0 0 0 0,0 0 0 0 0,0 0 0 0 0,0 0 0 0 0,0 0 0 0 0,0 0 0 0 0,0 0 0 0 0,0 0 0 0 0,0 0 0 0 0,0 0 0 0 0,0 0 0 0 0,0 0 0 0 0,0 0 0 0 0,0 10 0 0 0,0-10 88 0 0,0 0-24 0 0,0 0 0 0 0,11 11 0 0 0,-11-11-64 0 0,0 0 0 0 0,0 0 0 0 0,0 0 0 0 0,0 0 0 0 0,10 10 64 0 0,-10-10-64 0 0,0 0 64 0 0,0 0-64 0 0,0 0 0 0 0,11 0 0 0 0,-11 10 0 0 0,10-10 0 0 0,-10 0 0 0 0,10 0 0 0 0,-10 0 0 0 0,11 0 0 0 0,-1 0 0 0 0,0 0 0 0 0,1 0 0 0 0,-1 0 0 0 0,1 0 0 0 0,-1 0 0 0 0,0 0 0 0 0,1 0 0 0 0,9 0 0 0 0,-9 0 0 0 0,9 0 0 0 0,1 0 0 0 0,0 0 0 0 0,0 0 0 0 0,-1 0 0 0 0,1 0 0 0 0,0 0 0 0 0,10 0 0 0 0,-10 0 0 0 0,10 0 0 0 0,0 0 0 0 0,0 0 0 0 0,0 0-88 0 0,11-10 88 0 0,-1 10 0 0 0,1 0 64 0 0,-11 0-64 0 0,10 0 0 0 0,1-10 0 0 0,9 10 0 0 0,-9 0-64 0 0,-1-11 64 0 0,11 11 0 0 0,0-10 0 0 0,0 10 0 0 0,0-10 0 0 0,0-1 0 0 0,10 11 0 0 0,-10-10 64 0 0,10-1-64 0 0,0 11 0 0 0,0-10-88 0 0,0 10 88 0 0,-10 0 0 0 0,21 0 0 0 0,-21-10-64 0 0,20 10 64 0 0,-10 0 0 0 0,11 10 0 0 0,-11-10 0 0 0,11 0 0 0 0,-1 10 0 0 0,-9-10 0 0 0,20 0 0 0 0,-11 0 0 0 0,1 11 0 0 0,10-11 0 0 0,-11 10 0 0 0,11-10 0 0 0,0 0 0 0 0,0 0 0 0 0,10 0 0 0 0,-10-10 0 0 0,11 10 0 0 0,-1 0 0 0 0,0-11 0 0 0,1 11 0 0 0,-1-10 0 0 0,0 0 0 0 0,11 10 0 0 0,-11-11 0 0 0,1 1 0 0 0,9 10 0 0 0,-9-10 0 0 0,-1-1 0 0 0,11 11 0 0 0,-11 0 0 0 0,0-10 0 0 0,0 0 0 0 0,1 10 0 0 0,-1 0 0 0 0,0-11 0 0 0,1 11 0 0 0,-1 0 0 0 0,0 0 0 0 0,-10 0-104 0 0,11 0 40 0 0,-1-10 64 0 0,-10 10 0 0 0,10 0 0 0 0,-10 0 0 0 0,0 0 0 0 0,10 0 0 0 0,-10 0 0 0 0,-10 0 0 0 0,10-11 0 0 0,-11 11 0 0 0,1-10 0 0 0,0 10 0 0 0,-1 0 0 0 0,1-10 0 0 0,-11 10 0 0 0,0-11 0 0 0,-10 11 0 0 0,10-10 96 0 0,-10 10-32 0 0,-11 0 0 0 0,11-10-64 0 0,0 10 0 0 0,-10-11 0 0 0,-11 11 0 0 0,10 0 0 0 0,-10-10 96 0 0,0 10-16 0 0,0 0-8 0 0,1 0 8 0 0,-12-11 0 0 0,1 11 0 0 0,10 0 0 0 0,-10 0-80 0 0,0-10 64 0 0,-1 10-64 0 0,-9 0 64 0 0,9-10-64 0 0,1 10 80 0 0,-10 0-80 0 0,-1-11 80 0 0,0 11-80 0 0,1-10 64 0 0,-11 10-64 0 0,0 0 64 0 0,10 0 0 0 0,-10-10 0 0 0,0 10 0 0 0,0 0 0 0 0,0 0 32 0 0,0-11 0 0 0,-10 11 0 0 0,-1 0 0 0 0,11-10 0 0 0,0 10 8 0 0,-10-10 0 0 0,0 10 0 0 0,10 0-24 0 0,-11-11-8 0 0,11 11 0 0 0,-10-10 0 0 0,10 10-72 0 0,-11 0 0 0 0,11 0 72 0 0,-10-11-72 0 0,0 11 0 0 0,10 0 0 0 0,0 0 0 0 0,0 0 0 0 0,0 0 0 0 0,0 0 0 0 0,0 0 0 0 0,0-10 0 0 0,0 10 0 0 0,0 0 0 0 0,0 0 0 0 0,0 0 0 0 0,0-10 0 0 0,10 10-64 0 0,0 0 64 0 0,1-11 0 0 0,-1 11 0 0 0,1 0-64 0 0,-1-10 64 0 0,0 10 0 0 0,1 0 0 0 0,-1-10-80 0 0,0 10 80 0 0,1 0 0 0 0,-1 0 0 0 0,11 0 0 0 0,-11 0 0 0 0,1-11 0 0 0,-1 11 0 0 0,0 0 0 0 0,11 0 0 0 0,-11 0 0 0 0,1 0 0 0 0,-1-10 0 0 0,1 20 0 0 0,9-10 0 0 0,-9-10 0 0 0,-1 10 0 0 0,0 0-80 0 0,1 0 80 0 0,10 0 0 0 0,-11 0 0 0 0,11 0 0 0 0,-11 0 64 0 0,0 0-64 0 0,11 0 0 0 0,-11-11-64 0 0,11 11 64 0 0,-10 0 0 0 0,-1 0 0 0 0,11-10 0 0 0,-11 10 0 0 0,0 0 0 0 0,1 0 0 0 0,-1 0 0 0 0,1 0 0 0 0,-1-10 0 0 0,0 10 0 0 0,1-11 0 0 0,-1 11 0 0 0,-10-10 0 0 0,10 10 0 0 0,-10-10 0 0 0,11 10 0 0 0,-11-11 0 0 0,10 1 0 0 0,-10 10 0 0 0,0-10 64 0 0,10 10-64 0 0,-10-11 0 0 0,0-10 0 0 0,11 11 0 0 0,-11 0 0 0 0,0-1 0 0 0,10-20 0 0 0,-10 11 0 0 0,0-12 0 0 0,11 12 0 0 0,-11-11 0 0 0,0-1 0 0 0,0 1 0 0 0,10-10 0 0 0,-10 20 0 0 0,0-20 0 0 0,-10-1 0 0 0,10 1-104 0 0,0-1 40 0 0,0 11 64 0 0,0-10-96 0 0,-11-1 96 0 0,11 1-80 0 0,0 10 80 0 0,-10 0-96 0 0,10-11 96 0 0,0 1-104 0 0,-11 10 40 0 0,11-1 64 0 0,-10 1 0 0 0,10-10 0 0 0,-10 10-64 0 0,10-11 64 0 0,-11 11-64 0 0,11 0 64 0 0,-10 0-64 0 0,10 0 64 0 0,-10 10-80 0 0,10 0 80 0 0,-11 1-80 0 0,11 9 80 0 0,-10-9-96 0 0,10 9 96 0 0,-10 1-96 0 0,-1-1 24 0 0,11 1 0 0 0,-10 10 0 0 0,10 0 0 0 0,-11 0-136 0 0,11 0-24 0 0,-10 0-8 0 0,0 0-5767 0 0,-1 10-1153 0 0</inkml:trace>
  <inkml:trace contextRef="#ctx0" brushRef="#br0" timeOffset="63309.0775">4873 15479 9072 0 0,'0'0'192'0'0,"0"0"48"0"0,0 0 8 0 0,0 0 8 0 0,0 0-256 0 0,0 0 0 0 0,0 0 0 0 0,0 0 0 0 0,0 0 336 0 0,0 0 16 0 0,0 0 0 0 0,0 0 0 0 0,0 0-232 0 0,0 0-48 0 0,0 0-8 0 0,0 0 0 0 0,0 0-64 0 0,0 0 0 0 0,0-10 0 0 0,0 10 0 0 0,0 0 0 0 0,0-10 144 0 0,0 10-24 0 0,0 0-8 0 0,0 0 16 0 0,11 0 0 0 0,-11-11 0 0 0,0 11 0 0 0,0 0 280 0 0,0 0 56 0 0,0 0 16 0 0,0 0 0 0 0,0 0-64 0 0,0 0 0 0 0,0 0-8 0 0,0 11 0 0 0,10-1-104 0 0,-10 0-17 0 0,0 11-7 0 0,0 10 0 0 0,11 0-32 0 0,-11 0-8 0 0,0 11 0 0 0,0-1 0 0 0,0 11-112 0 0,0-10-32 0 0,0 10 0 0 0,0-1 0 0 0,-11-9-8 0 0,11 10-8 0 0,-10-11 0 0 0,10 1 0 0 0,-11-1 152 0 0,11 1 32 0 0,0-1 8 0 0,-10-10 0 0 0,10 11-152 0 0,-11-22-32 0 0,11 11-8 0 0,0-10 0 0 0,0 10-80 0 0,0-10 0 0 0,0-11 0 0 0,0 11 64 0 0,0-11-64 0 0,0 1 0 0 0,0-1 0 0 0,0 1-88 0 0,11-11-312 0 0,-11 10-64 0 0,0-10-16 0 0,0 0-4647 0 0,0 0-937 0 0</inkml:trace>
  <inkml:trace contextRef="#ctx0" brushRef="#br0" timeOffset="64826.0123">4355 16516 10680 0 0,'0'0'232'0'0,"0"0"56"0"0,-10 11 0 0 0,-1-1 16 0 0,1 0-240 0 0,-1-10-64 0 0,1 11 0 0 0,10-1 0 0 0,-10 0 384 0 0,-1 1 64 0 0,11-1 8 0 0,-10 0 8 0 0,10 1-120 0 0,-10-1-24 0 0,-1 1-8 0 0,11 9 0 0 0,0 11-72 0 0,0 0-16 0 0,-10-10 0 0 0,10 21 0 0 0,-11-11 24 0 0,11 10 0 0 0,0 1-1 0 0,-10 10 1 0 0,0-1 8 0 0,10 12 0 0 0,-11-1 0 0 0,1 0 0 0 0,0 0-104 0 0,10 11-24 0 0,-11-1 0 0 0,1-9 0 0 0,-11 9 0 0 0,11 1 0 0 0,-1-1 0 0 0,-9-10 0 0 0,9 1 128 0 0,1-1 32 0 0,-11-10 0 0 0,11 0 0 0 0,-1-1-64 0 0,1-9-16 0 0,0-1 0 0 0,10-10 0 0 0,-11 1-104 0 0,11-1-16 0 0,0-11-8 0 0,0-9 0 0 0,0 9-80 0 0,0-9 0 0 0,0-1 0 0 0,0 1 0 0 0,11-1 0 0 0,-11-10 0 0 0,0 10-72 0 0,10-10 72 0 0,-10 11 0 0 0,0-11-80 0 0,0 0 80 0 0,10 0-64 0 0,-10 0 64 0 0,0 0 0 0 0,0 0 0 0 0,0 0-64 0 0,11 0 0 0 0,-11 0 0 0 0,10 0 0 0 0,-10-11 0 0 0,11 11 64 0 0,-1-10 0 0 0,-10 10 0 0 0,21 0-64 0 0,-21-10 64 0 0,20 10 0 0 0,-9-11 0 0 0,10 11 0 0 0,-1-10 0 0 0,1 10 0 0 0,10 0 0 0 0,0-11 0 0 0,0 11 0 0 0,11 0 0 0 0,-1 0 0 0 0,1 0-64 0 0,10 0 64 0 0,-1 0 64 0 0,1 0-64 0 0,11 0 88 0 0,-1 0-88 0 0,0 0 0 0 0,11-10 0 0 0,-11 10 64 0 0,10-10-64 0 0,-9 10 0 0 0,9-11 0 0 0,1 1 64 0 0,-11 0-64 0 0,11 10 0 0 0,-11-11 0 0 0,0 1 64 0 0,11 0 16 0 0,-11 10 0 0 0,0-11 0 0 0,0 11 0 0 0,-10-10-80 0 0,0 10 96 0 0,0 0-96 0 0,-11 0 96 0 0,11 0 56 0 0,-10-11 8 0 0,-11 11 8 0 0,10 0 0 0 0,1 0-168 0 0,-22 0 0 0 0,11 0 0 0 0,-10 0 64 0 0,0-10-64 0 0,0 10 0 0 0,-1 0 0 0 0,-9-10 64 0 0,10 10 64 0 0,-11-11 8 0 0,0 11 8 0 0,1-10 0 0 0,-1 10 168 0 0,0-10 32 0 0,-10-1 8 0 0,11 1 0 0 0,-11 0-288 0 0,0-1-64 0 0,0-10 0 0 0,0 1 0 0 0,0-1 0 0 0,0-10 0 0 0,0 0 0 0 0,0 0 0 0 0,0-11 0 0 0,0-10 0 0 0,0 0 0 0 0,0 1 0 0 0,-11-12 0 0 0,11 1 0 0 0,0 0 0 0 0,0 0 0 0 0,0 0 0 0 0,0-1 0 0 0,0-9 0 0 0,0-1 0 0 0,0 11-160 0 0,0 0-56 0 0,-10 0-8 0 0,10 10 0 0 0,0 0 120 0 0,-10 0 16 0 0,10 11 8 0 0,-11-1 0 0 0,11 11 80 0 0,0 0 0 0 0,0 10 0 0 0,-10 11 0 0 0,0 0 0 0 0,10-11 112 0 0,-11 21-24 0 0,11-21-8 0 0,-10 21-80 0 0,-1-10 0 0 0,1 10 0 0 0,10-11-88 0 0,-10 11 280 0 0,-1-10 48 0 0,1 10 16 0 0,0 0 0 0 0,-1 0-256 0 0,1 0 0 0 0,-1-10 0 0 0,-9 10 0 0 0,9 0 0 0 0,1 0 0 0 0,0-11 0 0 0,-11 11 0 0 0,11 0 0 0 0,-11 0 0 0 0,0 0 0 0 0,0 0 0 0 0,1 0 0 0 0,-1-10 0 0 0,0 10 0 0 0,-10 0 0 0 0,10-10 0 0 0,-10 10 0 0 0,0 0 0 0 0,0 0 0 0 0,0 0 0 0 0,-11 0-64 0 0,1 0 64 0 0,-1 0 0 0 0,1 0 0 0 0,-1 0 0 0 0,1 0 64 0 0,-1 10-64 0 0,1-10 0 0 0,-11 10 0 0 0,0-10 0 0 0,0 0-80 0 0,1 11 80 0 0,-1-1 0 0 0,-10-10 0 0 0,10 10 0 0 0,-11 1 0 0 0,1-1 0 0 0,0-10 0 0 0,0 10 0 0 0,0 1 0 0 0,-1-1 64 0 0,1 1-64 0 0,10-11 64 0 0,0 10-64 0 0,1 0 64 0 0,-1-10-64 0 0,0 11 64 0 0,10-11 0 0 0,1 10 0 0 0,-1 0 0 0 0,11-10 0 0 0,0 11-64 0 0,0-11 0 0 0,0 10 0 0 0,10 0 0 0 0,1-10-88 0 0,-1 0 88 0 0,10 11-104 0 0,-9-11 40 0 0,9 10-792 0 0,11-10-152 0 0,0-10-32 0 0,0 10-7615 0 0</inkml:trace>
  <inkml:trace contextRef="#ctx0" brushRef="#br0" timeOffset="65548.1475">3671 14173 7224 0 0,'0'0'160'0'0,"-10"0"32"0"0,10 0 0 0 0,-11-11 16 0 0,1 11-208 0 0,10 0 0 0 0,-11 0 0 0 0,11-10 0 0 0,0 0 0 0 0,-10-1 64 0 0,10 1-64 0 0,0 10 0 0 0,0-21 120 0 0,-11 21-24 0 0,11-10 0 0 0,0-1 0 0 0,0 1-8 0 0,0 10-8 0 0,0 0 0 0 0,0-10 0 0 0,0 10 192 0 0,0 0 40 0 0,0-11 8 0 0,0 11 0 0 0,0 0-128 0 0,0-10-32 0 0,0 10 0 0 0,0 0 0 0 0,0 0 120 0 0,0 0 16 0 0,0-11 8 0 0,0 11 0 0 0,0 0 112 0 0,0 11 32 0 0,0-1 0 0 0,0 11 0 0 0,0 0 64 0 0,11 10 8 0 0,-11 10 8 0 0,0 11 0 0 0,0 21-168 0 0,0-11-32 0 0,0 10-9 0 0,0 11 1 0 0,10 0-152 0 0,-10-10-32 0 0,0 10-8 0 0,0-11 0 0 0,0 11-128 0 0,-10-20 0 0 0,10-1 64 0 0,0-10-64 0 0,0-11 96 0 0,-11 1-16 0 0,11-11 0 0 0,0 0 0 0 0,0-11-80 0 0,0-9 0 0 0,0-1 0 0 0,0-10-4767 0 0,0 0-1001 0 0</inkml:trace>
  <inkml:trace contextRef="#ctx0" brushRef="#br0" timeOffset="66105.2251">5360 13976 9648 0 0,'0'11'208'0'0,"0"-11"48"0"0,0-11 0 0 0,0 11 24 0 0,0 11-280 0 0,0-11 0 0 0,0 0 0 0 0,11 0 0 0 0,-11 0 560 0 0,0 10 56 0 0,0 0 16 0 0,0 11 0 0 0,0 0-64 0 0,10 10-16 0 0,-10 0 0 0 0,0 21 0 0 0,0 0-128 0 0,0 10-24 0 0,0 11-9 0 0,0-1 1 0 0,0 11-104 0 0,11-10-16 0 0,-11-1-8 0 0,0 11 0 0 0,0 0-152 0 0,10 0-32 0 0,-10-10-8 0 0,10-1 0 0 0,-10-9-72 0 0,11-1 0 0 0,-11-10 0 0 0,10-21 0 0 0,-10 0-288 0 0,10 0-64 0 0,1-10-24 0 0</inkml:trace>
  <inkml:trace contextRef="#ctx0" brushRef="#br0" timeOffset="66596.0442">7455 13810 12440 0 0,'0'0'272'0'0,"0"0"56"0"0,0 0 16 0 0,0 0 8 0 0,0 0-288 0 0,0 0-64 0 0,-11 21 0 0 0,22-11 0 0 0,-11 11 328 0 0,0 10 56 0 0,10 11 0 0 0,-10-1 8 0 0,0 21-32 0 0,0-10-8 0 0,0 10 0 0 0,0 1-1 0 0,0 20-63 0 0,0-11-24 0 0,0-10 0 0 0,0 11 0 0 0,0-11-200 0 0,-10 0-64 0 0,10 0 0 0 0,0 1 0 0 0,0-11-192 0 0,0-11-88 0 0,0 0-16 0 0,0 1-8 0 0</inkml:trace>
  <inkml:trace contextRef="#ctx0" brushRef="#br0" timeOffset="67704.0069">4521 17086 12240 0 0,'0'0'264'0'0,"0"11"56"0"0,-11-11 16 0 0,11 0 16 0 0,0 0-288 0 0,0 0-64 0 0,0 0 0 0 0,0 0 0 0 0,-10 10 624 0 0,0-10 112 0 0,10 10 16 0 0,-11 1 7 0 0,11 10-263 0 0,-10-11-48 0 0,10 11-16 0 0,-10-1 0 0 0,10 1-8 0 0,-11 10 0 0 0,1-10 0 0 0,-1 10 0 0 0,1 0-184 0 0,0 0-40 0 0,-1 11-8 0 0,-9-11 0 0 0,9 11 24 0 0,-10-1 0 0 0,11-10 0 0 0,-11 11 0 0 0,11-11-128 0 0,-11 0-24 0 0,11-10-64 0 0,0-1 96 0 0,-1 1-224 0 0,11-10-56 0 0,0-11-8 0 0,0 0-5535 0 0,0-11-1105 0 0</inkml:trace>
  <inkml:trace contextRef="#ctx0" brushRef="#br0" timeOffset="67899.0051">4490 17075 17135 0 0,'0'0'376'0'0,"0"0"72"0"0,-11 21 24 0 0,11 0 8 0 0,11 0-384 0 0,-11 10-96 0 0,10 10 0 0 0,-10 1 0 0 0,11-1 288 0 0,-1 1 40 0 0,0-1 8 0 0,1 1 0 0 0,-11-1-264 0 0,10 1-72 0 0,-10-1 0 0 0,0 1 0 0 0,11-1 0 0 0,-11-10 0 0 0,0 1 0 0 0,0-12 0 0 0,0 11 0 0 0,0-20 0 0 0,0-1 0 0 0,0 1 64 0 0,-11-1-312 0 0,11-10-56 0 0,0 0-16 0 0,0 0-4935 0 0,0-10-993 0 0</inkml:trace>
  <inkml:trace contextRef="#ctx0" brushRef="#br0" timeOffset="68090.0624">4417 17459 15552 0 0,'0'0'440'0'0,"-11"0"103"0"0,11 0-439 0 0,0 0-104 0 0,0 0 0 0 0,11 10 0 0 0,-1 1 496 0 0,0-11 80 0 0,1 10 8 0 0,-1-10 8 0 0,11 11-400 0 0,-11-11-88 0 0,11-11-8 0 0,0 11-8 0 0,0-10-888 0 0,-1 10-184 0 0,-9-11-32 0 0,10 1-7 0 0</inkml:trace>
  <inkml:trace contextRef="#ctx0" brushRef="#br0" timeOffset="68431.0312">4832 17418 16328 0 0,'0'10'351'0'0,"-11"-10"81"0"0,1 0 16 0 0,0 11 16 0 0,10-11-368 0 0,-11 0-96 0 0,1 0 0 0 0,10 0 0 0 0,-11 10 64 0 0,11-10-64 0 0,-10 0 96 0 0,0 0-32 0 0,-1 0-64 0 0,1 0 0 0 0,-1 11 0 0 0,1-1 0 0 0,0 0 0 0 0,-1 11 0 0 0,-10 0 0 0 0,21 0 0 0 0,-20-1 128 0 0,20 1 0 0 0,-11 0 8 0 0,11 0 0 0 0,0-11 112 0 0,0 11 16 0 0,0-11 8 0 0,0 1 0 0 0,11-11-272 0 0,-11 10 0 0 0,10-10 0 0 0,0 0 0 0 0,1 0-64 0 0,-1-10-24 0 0,1-1 0 0 0,9 1 0 0 0,-20-1-136 0 0,11 1-32 0 0,-1-11-8 0 0,1 11 0 0 0,-1-11-48 0 0,0 11-8 0 0,-10-11 0 0 0,11 11 0 0 0,-11-1 72 0 0,0 1 16 0 0,0 10 0 0 0,0 0 1 0 0,0 0 159 0 0,0 0 72 0 0,0 0-64 0 0,0 0 64 0 0,0 10 0 0 0,-11 1 72 0 0,11 9 0 0 0,-10 1-1 0 0,10 0 9 0 0,-10 0 0 0 0,-1 10 0 0 0,11-10 0 0 0,-10 10 104 0 0,-1-11 16 0 0,1 12 8 0 0,0-12 0 0 0,-1 1-32 0 0,1 0-8 0 0,10 0 0 0 0,-11-1 0 0 0,11 11-168 0 0,0-20-80 0 0,-10 10 8 0 0,0-1 0 0 0,10 1-352 0 0,0-11-72 0 0,-11 11-16 0 0,11-10-6175 0 0</inkml:trace>
  <inkml:trace contextRef="#ctx0" brushRef="#br0" timeOffset="69229.0873">4883 17470 9760 0 0,'0'0'216'0'0,"0"0"40"0"0,0 0 16 0 0,0 0 0 0 0,0 0-272 0 0,0 0 0 0 0,0 0 0 0 0,0 0 0 0 0,0-10 120 0 0,0 10-32 0 0,0 0-8 0 0,0-11 0 0 0,0 11 0 0 0,0 0 0 0 0,0 0 0 0 0,0 0 0 0 0,0 0 344 0 0,-10 0 72 0 0,10 11 16 0 0,-11-1 0 0 0,1 0-128 0 0,10-10-32 0 0,-10 21 0 0 0,10-11 0 0 0,-11 11 0 0 0,11-10 0 0 0,-10 9 0 0 0,10 1 0 0 0,0 0-256 0 0,0-1-96 0 0,-10-9 71 0 0,10 10-71 0 0,0-11 0 0 0,0 0 0 0 0,0 1 0 0 0,0-1 0 0 0,0 11 0 0 0,-11-21 0 0 0,11 0 0 0 0,0 10 0 0 0,0 0 0 0 0,-10-10 0 0 0,10 0 0 0 0,0 0 0 0 0,0 0-135 0 0,0 11 31 0 0,0-1 8 0 0,0-10 0 0 0,0 0 96 0 0,-11 0 0 0 0,11 0 0 0 0,0 0 0 0 0,0 0 0 0 0,0 0 0 0 0,0 0 0 0 0,0 11 0 0 0,0-11-160 0 0,0 0 0 0 0,0 0-8 0 0,0 0 0 0 0,0 0 64 0 0,0 0 8 0 0,0 0 8 0 0,0 0 0 0 0,0 0 24 0 0,0 0 0 0 0,0 0 0 0 0,0 0 0 0 0,0 0 64 0 0,0 0-64 0 0,0 0 64 0 0,0 0-64 0 0,0 0 64 0 0,0 0 0 0 0,11-11-72 0 0,-1 11 72 0 0,-10-10-64 0 0,0 10 64 0 0,11-11-80 0 0,-11 11 80 0 0,0 0 0 0 0,10-10 0 0 0,-10 0 0 0 0,0 10 0 0 0,0 0 0 0 0,10 0 0 0 0,-10-11 0 0 0,11 1 0 0 0,-11 0 0 0 0,10-1-72 0 0,-10 1 72 0 0,0 0 0 0 0,10-1 0 0 0,-10 1 0 0 0,11-11 0 0 0,-11 21 0 0 0,0-21 0 0 0,10 21 0 0 0,-10-20 0 0 0,0 20 0 0 0,10-11 0 0 0,-10 1 0 0 0,0 10 0 0 0,0-10 0 0 0,0 10 0 0 0,0 0 88 0 0,0 0-8 0 0,11-11 0 0 0,-11 11 40 0 0,0 0 8 0 0,0 0 0 0 0,-11-10 0 0 0,11 10-8 0 0,0 0 0 0 0,0 0 0 0 0,-10 0 0 0 0,10 0-32 0 0,-10 0-8 0 0,10 0 0 0 0,0 0 0 0 0,0 0 56 0 0,0 0 16 0 0,0 10 0 0 0,-11 1-1 0 0,11-1-87 0 0,0-10-64 0 0,0 21 96 0 0,0-11-96 0 0,0 0 64 0 0,0 11-64 0 0,0-11 0 0 0,0 1 0 0 0,0 10 0 0 0,0-1 0 0 0,0-9 0 0 0,0 9 0 0 0,0-9 96 0 0,0 9-32 0 0,0 1 0 0 0,0 0-64 0 0,0-11 112 0 0,-10 11-32 0 0,10-11-8 0 0,0 11 0 0 0,0 0-72 0 0,-10-11 64 0 0,10 1-64 0 0,-11 9 64 0 0,11-9-64 0 0,-10-1 0 0 0,0 0 0 0 0,10 1 64 0 0,0 10-136 0 0,-11-21-32 0 0,11 10-8 0 0,0-10 0 0 0,0 0-216 0 0,-10 10-47 0 0,10 1-9 0 0,0-11-3912 0 0,0 0-792 0 0</inkml:trace>
  <inkml:trace contextRef="#ctx0" brushRef="#br0" timeOffset="69541.0083">4946 17501 14000 0 0,'0'0'392'0'0,"0"0"96"0"0,0 10-392 0 0,0-10-96 0 0,0 11 0 0 0,0 10 0 0 0,0-11 496 0 0,0 11 80 0 0,0-11 7 0 0,0 11 9 0 0,0-1-336 0 0,0 1-64 0 0,0 0-8 0 0,0 0-8 0 0,0-1 16 0 0,-11 1 8 0 0,11 0 0 0 0,0-11 0 0 0,0 11 120 0 0,0-11 16 0 0,-10 1 8 0 0,10-11 0 0 0,0 0-248 0 0,0 0-96 0 0,0 0 88 0 0,0 0-88 0 0,0 0 0 0 0,0 0 0 0 0,10 0-104 0 0,-10-11 32 0 0,11 1-88 0 0,-11 0-8 0 0,10-1-8 0 0,-10-10 0 0 0,11 1-16 0 0,-11-1-8 0 0,10 0 0 0 0,0 1 0 0 0,1-1 56 0 0,-1 0 16 0 0,-10 11 0 0 0,10-11 0 0 0,1 11 128 0 0,-1-1 0 0 0,-10 11 0 0 0,10-10 0 0 0,-10 10 0 0 0,11 0 0 0 0,-11 0 0 0 0,10 0 0 0 0,-10 0 0 0 0,0 0-80 0 0,0 0 80 0 0,11 10-4855 0 0,-11-10-929 0 0</inkml:trace>
  <inkml:trace contextRef="#ctx0" brushRef="#br0" timeOffset="69859.0958">5122 17563 15176 0 0,'0'0'328'0'0,"0"0"72"0"0,0 0 16 0 0,0 0 15 0 0,0 0-343 0 0,0 0-88 0 0,0 0 0 0 0,0 0 0 0 0,0 0 136 0 0,10 0 16 0 0,-10 0 0 0 0,10-10 0 0 0,-10 10-152 0 0,11-10 64 0 0,-11 10-64 0 0,10-11 0 0 0,0 1 144 0 0,-10 10-24 0 0,11-11-8 0 0,-11 1 0 0 0,10 0-112 0 0,-10 10-128 0 0,0-11 24 0 0,0 1 8 0 0,10 0 96 0 0,-10 10 0 0 0,0 0 0 0 0,-10-11 0 0 0,10 11-96 0 0,0 0 0 0 0,0 0 0 0 0,0 0 0 0 0,-10 11-64 0 0,-1-11 0 0 0,11 20-8 0 0,-10-9 0 0 0,0 9 72 0 0,-1 12 8 0 0,11-12 9 0 0,-10 11-1 0 0,10-10 176 0 0,-10 10 31 0 0,10 0 1 0 0,-11-10 8 0 0,11 0 104 0 0,0-1 16 0 0,0-9 8 0 0,11-1 0 0 0,-1 1-264 0 0,0-11 0 0 0,1 0 0 0 0,-1 0 0 0 0,11-11-1064 0 0,-11 11-215 0 0,0-21-49 0 0</inkml:trace>
  <inkml:trace contextRef="#ctx0" brushRef="#br0" timeOffset="70206.0067">5371 17459 12960 0 0,'0'0'288'0'0,"0"0"56"0"0,0 0 8 0 0,0 10 8 0 0,-10 1-288 0 0,10-11-72 0 0,0 10 0 0 0,-11 1 0 0 0,11-1 280 0 0,-10 0 40 0 0,0-10 0 0 0,10 21 8 0 0,-11-11-232 0 0,11 1-96 0 0,-10 10 88 0 0,-1-11-88 0 0,1 11 64 0 0,10-11-64 0 0,-10 1 0 0 0,10-1 0 0 0,-11 0 208 0 0,11 1-8 0 0,0-11-1 0 0,0 10 1 0 0,0 0-112 0 0,0-10-24 0 0,11 0-64 0 0,-1-10 96 0 0,-10 10-96 0 0,10 0-128 0 0,1-10 24 0 0,-1-1 8 0 0,1-9-343 0 0,-11 9-65 0 0,10-10-8 0 0,0 11-8 0 0,1-11-240 0 0,-1 11-40 0 0,1-1-16 0 0,-1 1 0 0 0,0 0 368 0 0,-10-1 64 0 0,11 11 24 0 0,-1 0 0 0 0,-10 0 360 0 0,0 11 64 0 0,11 9 24 0 0,-11 1 0 0 0,0 0 360 0 0,0 0 64 0 0,-11 0 24 0 0,11 10 0 0 0,0-11 48 0 0,-10 12 16 0 0,10-12 0 0 0,-11 11 0 0 0,1-10-24 0 0,10 0-8 0 0,-10 0 0 0 0,-1 10-1 0 0,11-21-191 0 0,-10 11-40 0 0,-1-11-8 0 0,11 11 0 0 0,-10-21-208 0 0,10 10-48 0 0,0-10-8 0 0,0 0-4967 0 0,0-10-1001 0 0</inkml:trace>
  <inkml:trace contextRef="#ctx0" brushRef="#br0" timeOffset="70551.0169">5547 17490 14368 0 0,'0'0'320'0'0,"0"0"64"0"0,0 0 8 0 0,0 0 8 0 0,0 0-320 0 0,0 0-80 0 0,0 0 0 0 0,-10 11 0 0 0,-1-11 240 0 0,11 10 31 0 0,-10 0 9 0 0,0 11 0 0 0,-1-10 88 0 0,1-1 16 0 0,0 11 8 0 0,10-1 0 0 0,-11 1-72 0 0,1 0-8 0 0,10 0-8 0 0,-11-11 0 0 0,11 11-16 0 0,0-11 0 0 0,0 1 0 0 0,0-11 0 0 0,0 0-200 0 0,0 0-88 0 0,11 0 64 0 0,-1 0-64 0 0,1 0 0 0 0,-11-11 0 0 0,10 1-112 0 0,0 0 40 0 0,1-11-104 0 0,-1 0-16 0 0,-10 0-8 0 0,10 11 0 0 0,1-11-24 0 0,-1 0-8 0 0,-10 1 0 0 0,10 9 0 0 0,1-10 80 0 0,-11 11 24 0 0,10 0 0 0 0,-10 10 0 0 0,0 0 128 0 0,0 0-80 0 0,0 0 80 0 0,0 10-64 0 0,0 0 64 0 0,0 11 0 0 0,0 0 64 0 0,0 0-64 0 0,0-1 80 0 0,0 1-16 0 0,0 10-64 0 0,11-10 96 0 0,-11 0-16 0 0,0-11-8 0 0,10 11 0 0 0,-10-11 0 0 0,10-10-8 0 0,1 0-64 0 0,-1 0 96 0 0,-10 0-32 0 0,10-10-232 0 0,1-11-56 0 0,-1 1 0 0 0,1-12-4807 0 0,-1 1-961 0 0</inkml:trace>
  <inkml:trace contextRef="#ctx0" brushRef="#br0" timeOffset="70778.0127">5755 17034 15176 0 0,'-11'21'328'0'0,"11"-1"72"0"0,0 1 16 0 0,-10 10 15 0 0,10 11-343 0 0,-11-1-88 0 0,11 1 0 0 0,0-1 0 0 0,0 1 640 0 0,0-1 120 0 0,0-10 16 0 0,0 11 8 0 0,0-1-512 0 0,0-10-104 0 0,0 0-16 0 0,0 0-8 0 0,0-10-336 0 0,11 0-72 0 0,-11-11-16 0 0,0-10-5031 0 0,0 11-1017 0 0</inkml:trace>
  <inkml:trace contextRef="#ctx0" brushRef="#br0" timeOffset="70956.0152">5650 17490 17407 0 0,'0'21'496'0'0,"0"-10"104"0"0,0-11-480 0 0,0 10-120 0 0,11 0 0 0 0,-1-10 0 0 0,0 11 208 0 0,11-11 16 0 0,-11 0 8 0 0,11 0 0 0 0,-10-11-320 0 0,9 11-64 0 0,1-10-8 0 0,-11 0-8 0 0,11 10-440 0 0,-10-11-96 0 0,-1 1-8 0 0,11 10-6135 0 0</inkml:trace>
  <inkml:trace contextRef="#ctx0" brushRef="#br0" timeOffset="71507.0669">5900 17501 13736 0 0,'0'0'296'0'0,"0"10"64"0"0,-11 1 16 0 0,11-11 16 0 0,0 0-312 0 0,0 0-80 0 0,0 10 0 0 0,0-10 0 0 0,0 0 864 0 0,0 10 159 0 0,0 1 33 0 0,11-11 8 0 0,-11 10-512 0 0,0-10-104 0 0,10 0-16 0 0,-10 0-8 0 0,0 0-296 0 0,10 0-56 0 0,-10-10-8 0 0,0 10-64 0 0,11-11 0 0 0,-11 1 0 0 0,10 10-80 0 0,-10-10 80 0 0,0-1-256 0 0,0 11 16 0 0,0 0 0 0 0,0-10 0 0 0,0 10-16 0 0,0 0 0 0 0,0 0 0 0 0,0-11 0 0 0,0 11 40 0 0,0 0 8 0 0,0 0 0 0 0,0 0 0 0 0,0 0 88 0 0,-10 11 24 0 0,10-11 0 0 0,-11 0 0 0 0,11 10-64 0 0,-10 1-16 0 0,0-1 0 0 0,10 0 0 0 0,-11 1 176 0 0,11 9 0 0 0,-10 1-72 0 0,10 0 72 0 0,-11 0 0 0 0,11-11 0 0 0,-10 11 0 0 0,10 0 0 0 0,0-1 64 0 0,0 1 32 0 0,0-11 16 0 0,0 11 0 0 0,0-11 64 0 0,0 1 16 0 0,0-11 0 0 0,0 10 0 0 0,0-10-192 0 0,10 0 64 0 0,1 0-64 0 0,-1-10 0 0 0,-10 10-88 0 0,11-11-48 0 0,-1 1-16 0 0,0-11 0 0 0,1 1-72 0 0,-1-1-8 0 0,0 0-8 0 0,1 0 0 0 0,-1 1-24 0 0,1-1-8 0 0,-1 0 1 0 0,-10 0-1 0 0,10 1-112 0 0,-10 9-16 0 0,11 1-8 0 0,-1-11 0 0 0,-10 11 216 0 0,0-11 32 0 0,0 11 16 0 0,0-1 0 0 0,0-9 144 0 0,10-1 72 0 0,-10 10-8 0 0,-10-9 0 0 0,20-1-64 0 0,-10 0 0 0 0,0 0 0 0 0,0 1 0 0 0,0-11 0 0 0,0 10 0 0 0,0-10 0 0 0,-10 10 0 0 0,10 0 0 0 0,0 0 0 0 0,0 1 0 0 0,0 9 0 0 0,0-9 144 0 0,0 9 16 0 0,0 1 0 0 0,0-1 0 0 0,0 1 328 0 0,0 10 72 0 0,0 0 16 0 0,0 0-1 0 0,0 0-79 0 0,0 0-16 0 0,0 10 0 0 0,0 1 0 0 0,0-1-232 0 0,10 21-56 0 0,-10 0 0 0 0,0 11-8 0 0,11-1-80 0 0,-11 11-8 0 0,0 0-8 0 0,0 10 0 0 0,0 1 80 0 0,0-1 24 0 0,0 0 0 0 0,10 0 0 0 0,-10 1 64 0 0,10-12 24 0 0,-10 1 0 0 0,0-10 0 0 0,11-11-160 0 0,-1 0-32 0 0,1-10-8 0 0,-1-11-5935 0 0,11 1-1185 0 0</inkml:trace>
  <inkml:trace contextRef="#ctx0" brushRef="#br0" timeOffset="72824.0086">4396 18590 15520 0 0,'0'0'344'0'0,"0"0"72"0"0,0 0 7 0 0,0 0 9 0 0,0 0-344 0 0,0 0-88 0 0,0 0 0 0 0,0 0 0 0 0,0 0 152 0 0,0 0 8 0 0,0 0 8 0 0,0 0 0 0 0,0 0 32 0 0,11-11 8 0 0,-1 11 0 0 0,-10-10 0 0 0,10 0-40 0 0,1 10-8 0 0,-1-11 0 0 0,1-10 0 0 0,-1 11 8 0 0,0 0 0 0 0,1-11 0 0 0,-1 0 0 0 0,0 11-168 0 0,1-11-64 0 0,-1 0 0 0 0,-10 1 0 0 0,11-1 64 0 0,-1 0 0 0 0,0 11 64 0 0,1-11-64 0 0,-11 11 64 0 0,10-11-64 0 0,-10 11 64 0 0,10-1-64 0 0,-10 1 0 0 0,0-1 0 0 0,11 1-80 0 0,-11 10 80 0 0,0-10 0 0 0,10-1 0 0 0,-10 11 0 0 0,0 0 0 0 0,0 0 0 0 0,0 0 0 0 0,0 0 0 0 0,0 0 0 0 0,0 0 224 0 0,0 11 0 0 0,11-11 0 0 0,-11 20 0 0 0,0-9-136 0 0,0 10-88 0 0,0-11 96 0 0,0 11-96 0 0,0-1 128 0 0,0 1-32 0 0,0 0-8 0 0,10 0 0 0 0,-10-11-24 0 0,0 0 0 0 0,0 11 0 0 0,0-11 0 0 0,0 1 24 0 0,0-11 0 0 0,10 0 0 0 0,-10 0 0 0 0,11 0-88 0 0,-1 0 0 0 0,-10-21 0 0 0,21 11 0 0 0,-11-11-120 0 0,1 0-64 0 0,-1 1-8 0 0,0-1-8 0 0,1 0 32 0 0,9 0 8 0 0,-9 1 0 0 0,-1-1 0 0 0,1 0 56 0 0,-11 11 8 0 0,10-1 8 0 0,0 1 0 0 0,-10 10 88 0 0,11 0-96 0 0,-1 0 96 0 0,-10 10-96 0 0,0 1 288 0 0,0-1 64 0 0,10 11 0 0 0,-10 0 8 0 0,-10-1 56 0 0,10 1 16 0 0,0 10 0 0 0,0 0 0 0 0,-10 0 48 0 0,10-10 0 0 0,0 0 8 0 0,0 10 0 0 0,0-10-152 0 0,0-1-32 0 0,0-9-8 0 0,0-1 0 0 0,0 1-200 0 0,10-1 0 0 0,-10-10 0 0 0,10 0-88 0 0,1-10-392 0 0,-11-1-72 0 0,10 1-24 0 0,1-11 0 0 0,-1 11-384 0 0,0-11-88 0 0,1 0-8 0 0,-1 11-8 0 0,-10-11-408 0 0,10 0-87 0 0,1 11-9 0 0,-1 0-8 0 0,1-11 200 0 0,-11 21 48 0 0,10-10 8 0 0,-10-1 0 0 0,10 11 1168 0 0,-10 0 240 0 0,0 0 40 0 0,0 0 16 0 0,0 0 1280 0 0,0 0 256 0 0,0 0 48 0 0,0 11 16 0 0,0-11-432 0 0,11 10-80 0 0,-11 0-17 0 0,0 1-7 0 0,0 9-312 0 0,0-9-64 0 0,10-1-16 0 0,-10 0 0 0 0,0 1-280 0 0,10-1-56 0 0,-10 1-16 0 0,11-1 0 0 0,-11-10-224 0 0,0 0-48 0 0,0 0 0 0 0,10 0-8 0 0,1-10-184 0 0,-11 10 0 0 0,10-11 0 0 0,0 1-64 0 0,-10-11 64 0 0,11 11-64 0 0,-11-1 64 0 0,10-9-64 0 0,-10-1-32 0 0,0 11 0 0 0,0-1 0 0 0,-10 1 0 0 0,10-1-176 0 0,0 1-40 0 0,-11 0-8 0 0,11 10 0 0 0,0 0 184 0 0,0 0 32 0 0,-10-11 8 0 0,10 11 0 0 0,0 0-48 0 0,-10 11-8 0 0,10-11 0 0 0,0 0 0 0 0,0 20-48 0 0,0-9-16 0 0,10-1 0 0 0,0-10-5487 0 0,-10 11-1105 0 0</inkml:trace>
  <inkml:trace contextRef="#ctx0" brushRef="#br0" timeOffset="73169.0061">5339 18195 13472 0 0,'-10'0'296'0'0,"0"0"64"0"0,10 0 16 0 0,-11 0 0 0 0,1 0-304 0 0,0 11-72 0 0,10-11 0 0 0,-11 0 0 0 0,1 10 368 0 0,10 1 56 0 0,-11-1 16 0 0,1 0-1 0 0,10 11-207 0 0,-10-11-40 0 0,-1 11 0 0 0,11 0-8 0 0,0-11 104 0 0,0 11 32 0 0,0-11 0 0 0,0 1 0 0 0,0-1 64 0 0,11 1 8 0 0,-11-1 8 0 0,10-10 0 0 0,0-10-248 0 0,1 10-56 0 0,-1-11 0 0 0,1-10-8 0 0,9 11-88 0 0,-9-21 0 0 0,-1 0 0 0 0,0 0 0 0 0,1 0-192 0 0,-1-1-48 0 0,1-9-16 0 0,-1 10 0 0 0,0-11-280 0 0,1 11-56 0 0,-11 0-16 0 0,10 0 0 0 0,-10 10 56 0 0,0 0 9 0 0,0 1-1 0 0,0-1 0 0 0,0 11 328 0 0,-10-11 72 0 0,10 10 16 0 0,0 11 0 0 0,0 0 296 0 0,0 0 64 0 0,0 0 16 0 0,0 11 0 0 0,-11-1 216 0 0,11 11 47 0 0,0 10 1 0 0,0 0 8 0 0,0 11-160 0 0,0-1-32 0 0,0 1-8 0 0,0-1 0 0 0,0-10-64 0 0,0 11-8 0 0,11-11-8 0 0,-11 10 0 0 0,10-9-152 0 0,-10-1-88 0 0,11-11 96 0 0,-11 1-96 0 0,10 0-304 0 0,0-11-112 0 0,-10 1-32 0 0,11-11-7127 0 0</inkml:trace>
  <inkml:trace contextRef="#ctx0" brushRef="#br0" timeOffset="73468.0068">5578 18278 18431 0 0,'0'0'408'0'0,"0"0"80"0"0,0 0 24 0 0,0 0 0 0 0,0 0-416 0 0,0 0-96 0 0,11 0 0 0 0,-1 0 0 0 0,0 0 200 0 0,1-10 24 0 0,-1 10 0 0 0,1 0 0 0 0,-1-10-224 0 0,0-1 64 0 0,-10 1-64 0 0,11 10 0 0 0,-11-11 0 0 0,10 1 0 0 0,-10 0-96 0 0,0 10 96 0 0,0-11-72 0 0,0 1 72 0 0,-10-1 0 0 0,10 11 0 0 0,-11-10-80 0 0,1 10 80 0 0,10 0-64 0 0,0 0 64 0 0,0 0 0 0 0,-21 10-64 0 0,11 1 64 0 0,-1-1 0 0 0,1 11-96 0 0,0 0 32 0 0,-1 0 0 0 0,11-1 0 0 0,-10 11 136 0 0,-1-10 32 0 0,11 10 8 0 0,11-10 0 0 0,-11 0 256 0 0,10 0 48 0 0,1-11 16 0 0,-1 11 0 0 0,11-21-216 0 0,0 10-48 0 0,10 1-8 0 0,-11-11 0 0 0,12-11-360 0 0,-12 1-80 0 0,12-11-8 0 0,-12 0-5808 0 0,1 1-1159 0 0</inkml:trace>
  <inkml:trace contextRef="#ctx0" brushRef="#br0" timeOffset="73671.0063">6045 17698 22783 0 0,'-21'21'648'0'0,"11"-1"136"0"0,-11 12-624 0 0,11-1-160 0 0,-1 10 0 0 0,1-10 0 0 0,10 21 480 0 0,-11-10 64 0 0,11 9 8 0 0,0 1 8 0 0,0 0-376 0 0,0 0-80 0 0,0 10-8 0 0,0-10-8 0 0,0 0-224 0 0,11-11-48 0 0,-11 11-8 0 0,10-21-6888 0 0,-10 0-1383 0 0</inkml:trace>
  <inkml:trace contextRef="#ctx0" brushRef="#br0" timeOffset="89106.0116">12575 11239 10568 0 0,'0'0'224'0'0,"0"0"56"0"0,0-11 8 0 0,0 1 16 0 0,0 0-240 0 0,0 10-64 0 0,0-11 0 0 0,0 11 0 0 0,0-10 656 0 0,0 0 120 0 0,0-1 24 0 0,0 11 8 0 0,0 0-168 0 0,0 0-40 0 0,0 0-9 0 0,0 0 1 0 0,0 0-64 0 0,0 11-16 0 0,0-1 0 0 0,0 11 0 0 0,0 10-144 0 0,0 0-32 0 0,0 10-8 0 0,0 1 0 0 0,-10-1-112 0 0,10 11-24 0 0,0 0-8 0 0,0 0 0 0 0,-10 0 40 0 0,10-1 16 0 0,0 1 0 0 0,-11 0 0 0 0,11-10-144 0 0,0-1-32 0 0,-10-20-64 0 0,10 10 96 0 0,0-10-96 0 0,0-11 0 0 0,0 11 0 0 0,0-21-6016 0 0,0 0-1215 0 0</inkml:trace>
  <inkml:trace contextRef="#ctx0" brushRef="#br0" timeOffset="89360.0088">12410 11229 18055 0 0,'0'0'392'0'0,"-11"0"88"0"0,1 0 8 0 0,0 0 24 0 0,10 0-408 0 0,-11 0-104 0 0,11 0 0 0 0,0 0 0 0 0,0 0 336 0 0,11 0 48 0 0,-11-11 0 0 0,10 1 8 0 0,0 10-160 0 0,1 0-32 0 0,-1 0-8 0 0,11 0 0 0 0,-11-11 80 0 0,11 11 16 0 0,10 0 0 0 0,-10 0 0 0 0,10 11 8 0 0,0-11 8 0 0,0 0 0 0 0,0 0 0 0 0,0 10-192 0 0,0-10-40 0 0,11 0-8 0 0,-22 0 0 0 0,12 0-144 0 0,-1 0-32 0 0,-11 0-8 0 0,1 0 0 0 0,0-10-384 0 0,-11 10-72 0 0,1 0-24 0 0,-11 0-5584 0 0,0 0-1119 0 0</inkml:trace>
  <inkml:trace contextRef="#ctx0" brushRef="#br0" timeOffset="89615.0243">12358 11923 22231 0 0,'0'0'488'0'0,"0"0"104"0"0,0 0 16 0 0,11 0 16 0 0,-1 0-496 0 0,0 0-128 0 0,11 0 0 0 0,0-11 0 0 0,10 11 0 0 0,0-10 0 0 0,-10-1 0 0 0,20 1 0 0 0,-10 0-208 0 0,0-1-64 0 0,11-9-16 0 0,-11 9 0 0 0,0 1-392 0 0,0-1-88 0 0,0-9-8 0 0,-10 9-5031 0 0,0 1-1009 0 0</inkml:trace>
  <inkml:trace contextRef="#ctx0" brushRef="#br0" timeOffset="89876.0102">12825 11684 19351 0 0,'0'0'424'0'0,"0"0"88"0"0,0 0 24 0 0,-11 10 8 0 0,11 1-440 0 0,0-11-104 0 0,0 10 0 0 0,0 1 0 0 0,0-11 256 0 0,0 10 32 0 0,0 0 8 0 0,11 1 0 0 0,-11-1-296 0 0,0-10-160 0 0,10 11 24 0 0,-10-11 0 0 0,0 10-88 0 0,0-10-24 0 0,0 0 0 0 0,0 0 0 0 0,11 0 136 0 0,-11 0 24 0 0,0 0 8 0 0,0 0 0 0 0,10 0 80 0 0,-10 0-64 0 0,10 0 64 0 0,1-10-64 0 0,-1-1 64 0 0,0 1 0 0 0,-10-1 0 0 0,21 11 0 0 0,-21-10 0 0 0,10 0 0 0 0,1 10 0 0 0,-1-11 0 0 0,1 11 0 0 0,-11-10 64 0 0,10 10-64 0 0,-10 0 88 0 0,10 0 8 0 0,-10 10 0 0 0,11-10 0 0 0,-11 11 0 0 0,10 9 0 0 0,-10-9 8 0 0,0-1 0 0 0,0 1 0 0 0,0-1-104 0 0,0 11 0 0 0,0-11 0 0 0,0 1-80 0 0,0-11-72 0 0,0 0-8 0 0,0 0-8 0 0,0 0 0 0 0,0 0-472 0 0,0 0-96 0 0,0 0-24 0 0</inkml:trace>
  <inkml:trace contextRef="#ctx0" brushRef="#br0" timeOffset="90285.0114">13135 11653 17191 0 0,'0'21'376'0'0,"0"-11"72"0"0,0 0 24 0 0,0 1 16 0 0,11 10-392 0 0,-11-11-96 0 0,0 11 0 0 0,0-11 0 0 0,10 11 480 0 0,-10-1 64 0 0,0-9 24 0 0,10 10 0 0 0,-10-11-344 0 0,0 0-64 0 0,0 11-8 0 0,0-11-8 0 0,0 1-144 0 0,0-1 80 0 0,0 1-80 0 0,-10-1 64 0 0,10 0 8 0 0,0-10 0 0 0,0 11 0 0 0,-10-1 0 0 0,10-10-72 0 0,0 0 64 0 0,0 0-64 0 0,0 0 64 0 0,0 0-64 0 0,0 0 0 0 0,0 0 0 0 0,0 0-88 0 0,0 0 24 0 0,0 0 0 0 0,0 0 0 0 0,0-21 0 0 0,0 11 64 0 0,10 0 0 0 0,-10-11 0 0 0,10 0 0 0 0,-10 0 0 0 0,11-10 0 0 0,-1 10-72 0 0,-10-10 72 0 0,11 0-136 0 0,-1 0 8 0 0,0 0 0 0 0,1 10 0 0 0,-11-10 216 0 0,10 0 40 0 0,0 10 16 0 0,1 1 0 0 0,-1 9-144 0 0,11-9 0 0 0,-21 9 0 0 0,10 1 0 0 0,1 10 0 0 0,-1-11 0 0 0,0 11 0 0 0,-10 0-72 0 0,11 11 136 0 0,-11-1 32 0 0,10-10 8 0 0,-10 21 0 0 0,0-11-104 0 0,-10 11 0 0 0,10 0 0 0 0,-11-1 0 0 0,1 1 0 0 0,0 0 0 0 0,-1 0 0 0 0,1-11 0 0 0,-11 11 0 0 0,11-11 0 0 0,-1 11 0 0 0,1-11 0 0 0,-11 1-264 0 0,11-11 0 0 0,10 0 0 0 0,-10 0 0 0 0,-1 0-888 0 0,1-11-184 0 0,10 1-32 0 0,0 0-7 0 0</inkml:trace>
  <inkml:trace contextRef="#ctx0" brushRef="#br0" timeOffset="90574.7884">13416 11560 17879 0 0,'0'21'392'0'0,"0"-21"88"0"0,-11 10 8 0 0,11 1 16 0 0,0 10-408 0 0,-10-11-96 0 0,10 11 0 0 0,0-11 0 0 0,10 11 264 0 0,-10 0 32 0 0,0-11 8 0 0,0 0 0 0 0,11 1-232 0 0,-11-1-72 0 0,0 1 0 0 0,10-11 0 0 0,-10 10 0 0 0,0-10 0 0 0,10 0-96 0 0,-10-10 24 0 0,11-1-8 0 0,-11 1 0 0 0,0-1 0 0 0,10 1 0 0 0,-10-11 8 0 0,0 0 0 0 0,11 1 0 0 0,-11-1 0 0 0,0 11-192 0 0,10-11-40 0 0,-10 0-8 0 0,0 11 0 0 0,10-1 88 0 0,-10 1 24 0 0,0-1 0 0 0,11 11 0 0 0,-11 0 200 0 0,0 0 0 0 0,0 0 0 0 0,0 11 0 0 0,0 10 136 0 0,0-11 24 0 0,0 11 0 0 0,0 0 0 0 0,0-1-88 0 0,0 11-8 0 0,0-20-64 0 0,10 10 96 0 0,-10-1-16 0 0,10 1-8 0 0,1-10 0 0 0,-11-1 0 0 0,10-10-72 0 0,1 0-72 0 0,-1 0 72 0 0,0-10-5207 0 0,1-1-977 0 0</inkml:trace>
  <inkml:trace contextRef="#ctx0" brushRef="#br0" timeOffset="90826.0094">13644 10969 19295 0 0,'0'0'424'0'0,"0"11"88"0"0,-11-1 24 0 0,11 11 0 0 0,0-1-432 0 0,0 12-104 0 0,0 9 0 0 0,11 0 0 0 0,-11 11 200 0 0,10 0 24 0 0,-10 10 0 0 0,11-10 0 0 0,-11 10-224 0 0,10-10 0 0 0,0 0 64 0 0,-10-10-64 0 0,11-1 0 0 0,-1 0-96 0 0,-10-9 16 0 0,10-12 8 0 0,-10 1-288 0 0,11 0-56 0 0,-11-11-16 0 0,0 1-5199 0 0,0-11-1033 0 0</inkml:trace>
  <inkml:trace contextRef="#ctx0" brushRef="#br0" timeOffset="90989.0101">13457 11332 22607 0 0,'0'0'496'0'0,"0"0"104"0"0,11 0 16 0 0,-11 0 24 0 0,20 11-512 0 0,-9-11-128 0 0,10 0 0 0 0,-1 0 0 0 0,11 0 216 0 0,-10 0 16 0 0,10-11 8 0 0,0 11 0 0 0,1-10-560 0 0,-1 10-104 0 0,0 0-24 0 0,-10-11-6240 0 0,-1 11-1239 0 0</inkml:trace>
  <inkml:trace contextRef="#ctx0" brushRef="#br0" timeOffset="91776.0123">12513 12545 6120 0 0,'0'0'168'0'0,"0"0"48"0"0,0 0-216 0 0,0 0 0 0 0,0-11 0 0 0,0 11 0 0 0,0 0 160 0 0,0-10-16 0 0,0 0 0 0 0,0 10 0 0 0,0-11 96 0 0,0 1 16 0 0,0 10 8 0 0,0-11 0 0 0,11 1 344 0 0,-11 10 72 0 0,0-10 16 0 0,0-1 0 0 0,10 1 96 0 0,-10 10 16 0 0,0 0 8 0 0,0-10 0 0 0,11-1-152 0 0,-11 11-32 0 0,0 0-8 0 0,0 0-1 0 0,0 0-95 0 0,0 11-16 0 0,10-1-8 0 0,-10 0 0 0 0,10 11-64 0 0,-10 0-16 0 0,0 10 0 0 0,11 10 0 0 0,-11-9-224 0 0,10 9-40 0 0,-10 1-16 0 0,0-1 0 0 0,0 1-16 0 0,11-11-8 0 0,-11 0 0 0 0,0 0 0 0 0,0 0-32 0 0,-11-10-8 0 0,11 0 0 0 0,0-11 0 0 0,0 11-240 0 0,0-21-40 0 0,0 0-16 0 0,11-11-5471 0 0,-11 1-1097 0 0</inkml:trace>
  <inkml:trace contextRef="#ctx0" brushRef="#br0" timeOffset="91991.223">12575 12390 20183 0 0,'0'0'448'0'0,"0"0"88"0"0,0 0 16 0 0,0 0 16 0 0,0 0-456 0 0,11 0-112 0 0,-11 0 0 0 0,10-11 0 0 0,11 11 280 0 0,-11 0 32 0 0,11 0 8 0 0,0 0 0 0 0,0 0-120 0 0,-1-10-16 0 0,12 10-8 0 0,-12 0 0 0 0,1-11-176 0 0,0 11 0 0 0,0 0-80 0 0,-1 0 80 0 0,1-10-88 0 0,-10 10 88 0 0,9 0-80 0 0,-9 0 80 0 0,-1 10-312 0 0,0-10-8 0 0,1 0-8 0 0,-11 0-5896 0 0,0 11-1175 0 0</inkml:trace>
  <inkml:trace contextRef="#ctx0" brushRef="#br0" timeOffset="92165.0118">12596 12659 20423 0 0,'0'0'576'0'0,"0"0"128"0"0,0 0-560 0 0,0 11-144 0 0,11-1 0 0 0,-1-10 0 0 0,0 11 416 0 0,1-11 64 0 0,9 10 0 0 0,1-10 8 0 0,10 0-328 0 0,0 0-72 0 0,0 0-16 0 0,-10-10 0 0 0,10-1-608 0 0,0 1-120 0 0,-10-11-24 0 0,0 10-8279 0 0</inkml:trace>
  <inkml:trace contextRef="#ctx0" brushRef="#br0" timeOffset="92325.0102">12970 12710 21079 0 0,'0'0'464'0'0,"-10"11"96"0"0,10-1 16 0 0,-11 1 16 0 0,11-1-472 0 0,0 0-120 0 0,0 1 0 0 0,11-1 0 0 0,-11 0 72 0 0,10-10-8 0 0,0 11 0 0 0,1-1 0 0 0,-1 0-328 0 0,0-10-72 0 0,-10 11-16 0 0,11-11 0 0 0,-1 0-40 0 0,-10 0-16 0 0,11-11 0 0 0,-11 1 0 0 0,0 10-288 0 0,0-21-56 0 0,0 11-16 0 0</inkml:trace>
  <inkml:trace contextRef="#ctx0" brushRef="#br0" timeOffset="92458.0093">12991 12316 16096 0 0,'0'0'455'0'0,"0"0"97"0"0,0 21-440 0 0,-11-10-112 0 0,11-1 0 0 0,0 0 0 0 0,0 11 288 0 0,11-11 40 0 0,-11 11 8 0 0,10-10-5135 0 0,-10-1-1033 0 0</inkml:trace>
  <inkml:trace contextRef="#ctx0" brushRef="#br0" timeOffset="92812.0127">13219 12680 18031 0 0,'0'0'512'0'0,"0"0"112"0"0,-11 10-496 0 0,11-10-128 0 0,0 0 0 0 0,0 0 0 0 0,11 0 376 0 0,-11 0 48 0 0,0 0 16 0 0,0 11 0 0 0,0-11-344 0 0,0 0-96 0 0,0 10 0 0 0,10-10 64 0 0,-10 0-64 0 0,0 10 0 0 0,11-10 0 0 0,-11 11 0 0 0,0-11 0 0 0,0 0 64 0 0,0 0-64 0 0,0 10 64 0 0,0-10-64 0 0,0 0 0 0 0,10 0-64 0 0,-10 0 64 0 0,10 0-160 0 0,-10-10 16 0 0,11 10 0 0 0,-11-11 0 0 0,10 1 0 0 0,-10 0 0 0 0,10 10 0 0 0,-10-11 0 0 0,11 1-8 0 0,-11 10 0 0 0,10-11 0 0 0,-10 11 0 0 0,10 0 152 0 0,-10 0 0 0 0,0 0 0 0 0,11 11 0 0 0,-1-1 96 0 0,-10 11 56 0 0,11-11 8 0 0,-1 11 0 0 0,-10-11-160 0 0,0 11 0 0 0,10-10 0 0 0,-10 9 0 0 0,11-9-168 0 0,-11 9-64 0 0,0-20-16 0 0,10 21-4943 0 0,-10-21-993 0 0</inkml:trace>
  <inkml:trace contextRef="#ctx0" brushRef="#br0" timeOffset="93173.0118">13561 12669 18543 0 0,'0'11'528'0'0,"0"-11"112"0"0,0 0-512 0 0,-10 10-128 0 0,10 1 0 0 0,0-11 0 0 0,0 0 304 0 0,0 0 40 0 0,0 0 8 0 0,0 0 0 0 0,0 0-352 0 0,0 0 0 0 0,-11 0-128 0 0,1 0 40 0 0,10 0 88 0 0,-10 0 0 0 0,-1 10 0 0 0,1 0 0 0 0,10-10 0 0 0,-11 11 64 0 0,1-1-64 0 0,10 0 88 0 0,-10 1-88 0 0,10-11 0 0 0,-11 10 0 0 0,11 1 0 0 0,0-1 0 0 0,0-10 0 0 0,0 10-72 0 0,0-10 72 0 0,11 0 0 0 0,-11 11-80 0 0,10-11 80 0 0,-10 0-64 0 0,10 0 0 0 0,1-11 0 0 0,-11 1 0 0 0,0 10 0 0 0,10-10-64 0 0,1-1 0 0 0,-1 1-8 0 0,-10-1 0 0 0,10 1-88 0 0,-10 0-24 0 0,11-1 0 0 0,-11 1 0 0 0,10 0 56 0 0,-10-1 0 0 0,0 11 8 0 0,0 0 0 0 0,0 0 184 0 0,0 11 0 0 0,11-11 0 0 0,-11 20 0 0 0,0-9 72 0 0,0-1 24 0 0,0 11 8 0 0,0 0 0 0 0,10-11-104 0 0,-10 0 0 0 0,0 11 0 0 0,0-11 0 0 0,0 1-64 0 0,10-1-40 0 0,-10 0-8 0 0,11-10-4839 0 0,-11 11-969 0 0</inkml:trace>
  <inkml:trace contextRef="#ctx0" brushRef="#br0" timeOffset="93520.0171">13726 12669 16783 0 0,'-10'11'368'0'0,"10"-11"80"0"0,-10 21 8 0 0,10-21 24 0 0,0 10-384 0 0,0 0-96 0 0,0 11 0 0 0,0-10 0 0 0,0-1 480 0 0,0 0 72 0 0,-11 1 24 0 0,11-1 0 0 0,0 1-368 0 0,0-1-72 0 0,0 0-8 0 0,0-10-8 0 0,0 11 40 0 0,0-1 0 0 0,0-10 8 0 0,0 0 0 0 0,0 0-280 0 0,0 0-56 0 0,0 0-16 0 0,11 0 0 0 0,-11-10 0 0 0,0 10 0 0 0,0-11 0 0 0,10 1 0 0 0,0 0-40 0 0,-10-1-16 0 0,11 1 0 0 0,-11-1 0 0 0,10 1 64 0 0,0 0 16 0 0,-10-1 0 0 0,11 1 0 0 0,-11 10 160 0 0,10 0-72 0 0,-10-11 72 0 0,0 11 0 0 0,0 11 64 0 0,10-11 64 0 0,-10 10 8 0 0,11-10 8 0 0,-11 11 40 0 0,0-1 8 0 0,0 11 0 0 0,0-11 0 0 0,10 1-192 0 0,-10-1 64 0 0,0 0-64 0 0,0 1 0 0 0,11-1 0 0 0,-11-10-128 0 0,0 11 16 0 0,10-11 8 0 0,-10 10-304 0 0,10-10-56 0 0,-10 0-16 0 0,11-10-7007 0 0</inkml:trace>
  <inkml:trace contextRef="#ctx0" brushRef="#br0" timeOffset="93729.0141">14007 12700 17447 0 0,'-11'10'384'0'0,"11"-10"72"0"0,0 0 24 0 0,0 11 16 0 0,0-11-400 0 0,0 0-96 0 0,-10 0 0 0 0,10 10 0 0 0,0-10 352 0 0,0 0 40 0 0,0 0 16 0 0,0 0 0 0 0,-10 0-344 0 0,-1 11-64 0 0,11-11 0 0 0,-10 10 0 0 0,10 0 0 0 0,-11 1 0 0 0,11-1 0 0 0,-10 0 0 0 0,10 1 0 0 0,0 9 0 0 0,0-9 0 0 0,0-1 80 0 0,0 1-80 0 0,0-1 0 0 0,0-10 0 0 0,0 10 0 0 0,10-10-160 0 0,-10 11-40 0 0,0-11-16 0 0,0 0 0 0 0,11-11-512 0 0,-1 1-104 0 0,-10 0-16 0 0</inkml:trace>
  <inkml:trace contextRef="#ctx0" brushRef="#br0" timeOffset="93875.2833">14089 12762 18055 0 0,'0'0'392'0'0,"0"11"88"0"0,0-1 8 0 0,0 0 24 0 0,0 1-408 0 0,0 10-104 0 0,0-11 0 0 0,0 1 0 0 0,0-1 384 0 0,0 11 64 0 0,0-21 0 0 0,0 10 8 0 0,0 1-312 0 0,0-11-64 0 0,0 0-16 0 0,11-11 0 0 0,-1 1-1152 0 0,-10-11-224 0 0,11 0-56 0 0</inkml:trace>
  <inkml:trace contextRef="#ctx0" brushRef="#br0" timeOffset="94012.0123">14152 12244 20991 0 0,'-11'21'600'0'0,"11"-10"120"0"0,-10-1-576 0 0,10 0-144 0 0,-11 11 0 0 0,11 0 0 0 0,0-11 440 0 0,0 11 56 0 0,0 0 16 0 0,0-11 0 0 0,0 11-896 0 0,0-11-184 0 0,0 11-32 0 0,0-11-8607 0 0</inkml:trace>
  <inkml:trace contextRef="#ctx0" brushRef="#br0" timeOffset="94616.0163">14224 12711 16671 0 0,'0'0'368'0'0,"0"0"80"0"0,0 0 8 0 0,0 0 8 0 0,0 0-368 0 0,0 0-96 0 0,0 0 0 0 0,0 0 0 0 0,0 0 176 0 0,0 0 16 0 0,0 0 8 0 0,0 0 0 0 0,0 0-120 0 0,-10 10-80 0 0,10-10 96 0 0,-11 11-96 0 0,11-1 192 0 0,0 11-8 0 0,-10-11-8 0 0,10 1 0 0 0,-11 9 144 0 0,11-9 24 0 0,0 9 8 0 0,0-9 0 0 0,0-1-112 0 0,0 0-16 0 0,0 1-8 0 0,0-1 0 0 0,0-10-216 0 0,0 0 0 0 0,0 0 0 0 0,0 0 0 0 0,0 0-320 0 0,11 0-96 0 0,-1-10-32 0 0,1-1 0 0 0,-11 1-160 0 0,10 0-40 0 0,0-1-8 0 0,-10 1 0 0 0,11 0-80 0 0,-11-1-8 0 0,10 1-7 0 0,-10 0-1 0 0,11-11-48 0 0,-11 10 0 0 0,0 1-8 0 0,10 10 0 0 0,-10-10 648 0 0,0-1 160 0 0,0 11 0 0 0,0-10 0 0 0,0 0 0 0 0,0 10 0 0 0,0-11 96 0 0,0 11-32 0 0,0 0 224 0 0,0-10 32 0 0,10-1 16 0 0,-10 11 0 0 0,0 0 112 0 0,0 0 32 0 0,0 0 0 0 0,0 0 0 0 0,0 0 120 0 0,0 11 23 0 0,0-1 9 0 0,0 1 0 0 0,0-1-144 0 0,0 11-24 0 0,0-11-8 0 0,0 11 0 0 0,0 0-216 0 0,0-1-48 0 0,0-9 0 0 0,0 9-8 0 0,0-9-120 0 0,11-1-64 0 0,-11 0 80 0 0,0 1-80 0 0,0-1 0 0 0,10-10-160 0 0,-10 0 32 0 0,0 0-5279 0 0,11 0-1057 0 0</inkml:trace>
  <inkml:trace contextRef="#ctx0" brushRef="#br0" timeOffset="94827.0125">14421 12161 18863 0 0,'0'0'416'0'0,"0"0"80"0"0,0 0 16 0 0,0 0 24 0 0,0 0-432 0 0,0 0-104 0 0,0 11 0 0 0,0-1 0 0 0,0 11 584 0 0,11 0 96 0 0,-11 10 24 0 0,0 10 0 0 0,0 1-440 0 0,0 10-80 0 0,10-1-24 0 0,-10 1 0 0 0,0 10-96 0 0,-10 1-64 0 0,10-12 80 0 0,0 1-80 0 0,0 0 0 0 0,0-10-96 0 0,0-11 8 0 0,0 0-6408 0 0,0 0-1287 0 0</inkml:trace>
  <inkml:trace contextRef="#ctx0" brushRef="#br0" timeOffset="95342.0121">12762 13167 13760 0 0,'0'0'304'0'0,"0"0"64"0"0,0 0 16 0 0,0 0 0 0 0,0 0-312 0 0,0 0-72 0 0,0 0 0 0 0,0 0 0 0 0,11 10 688 0 0,-11 1 119 0 0,10-1 25 0 0,-10 11 8 0 0,10 0-312 0 0,-10 0-64 0 0,0 10-16 0 0,11-11 0 0 0,-11 12-256 0 0,0-1-48 0 0,0 10-16 0 0,0-10 0 0 0,0-10 0 0 0,10 10 0 0 0,-10-10 0 0 0,0 0 0 0 0,0 0-128 0 0,0-11 0 0 0,0 0 0 0 0,0-10 0 0 0,11 11-480 0 0,-11-11-120 0 0,0-11-24 0 0,0 1-7335 0 0</inkml:trace>
  <inkml:trace contextRef="#ctx0" brushRef="#br0" timeOffset="95626.0721">12628 13239 17135 0 0,'0'0'376'0'0,"0"0"72"0"0,0 0 24 0 0,-11 0 8 0 0,11 0-384 0 0,0 0-96 0 0,0 0 0 0 0,0 0 0 0 0,11 11 608 0 0,-1-11 96 0 0,1 0 16 0 0,9 10 8 0 0,1-10-360 0 0,0 11-72 0 0,10-11-8 0 0,0 0-8 0 0,0 0-184 0 0,0 0-32 0 0,0 0 0 0 0,0 0-64 0 0,0 0-96 0 0,1 0-64 0 0,-12-11-24 0 0,1 11-5920 0 0,10-10-1183 0 0</inkml:trace>
  <inkml:trace contextRef="#ctx0" brushRef="#br0" timeOffset="95791.0088">12763 13779 20759 0 0,'0'0'456'0'0,"0"0"96"0"0,-11 10 24 0 0,11-10 0 0 0,0 0-456 0 0,11 10-120 0 0,-1-10 0 0 0,0 0 0 0 0,11-10 0 0 0,0 10 0 0 0,0-10 0 0 0,10-1-80 0 0,-10 1-112 0 0,10-1-16 0 0,0 1-8 0 0,-10 0 0 0 0,10-1-24 0 0,-10 1-8 0 0,-1-1 0 0 0,-9 11 0 0 0,9-10-32 0 0,1 0-8 0 0,-10 10 0 0 0,-1 0-5159 0 0,-10-11-1041 0 0</inkml:trace>
  <inkml:trace contextRef="#ctx0" brushRef="#br0" timeOffset="95942.0517">13218 13467 17135 0 0,'0'0'376'0'0,"0"0"72"0"0,0 0 24 0 0,0 11 8 0 0,0-11-384 0 0,0 0-96 0 0,11 10 0 0 0,-11 0 0 0 0,10 1 80 0 0,-10-1-8 0 0,10 1 0 0 0,-10 9 0 0 0,0-9-72 0 0,11 10 64 0 0,-11-11-64 0 0,0 11 64 0 0,0-1 144 0 0,0 1 24 0 0,-11-10 8 0 0,11 9 0 0 0,0-9 80 0 0,0-1 8 0 0,0 1 8 0 0,-10-11 0 0 0,10 0-336 0 0,0 0-128 0 0,0-11 8 0 0,0 1-5607 0 0,10-1-1129 0 0</inkml:trace>
  <inkml:trace contextRef="#ctx0" brushRef="#br0" timeOffset="96125.0118">13395 13467 17247 0 0,'0'21'384'0'0,"0"-11"72"0"0,0 11 24 0 0,10 0 0 0 0,-10-11-384 0 0,0 11-96 0 0,0 0 0 0 0,11-1 0 0 0,-11 1 600 0 0,10 0 104 0 0,-10-11 16 0 0,0 1 8 0 0,10 9-472 0 0,-10-20-96 0 0,0 11-24 0 0,0-11 0 0 0,0 0-136 0 0,0 0-88 0 0,0 0 16 0 0,11 0 0 0 0,-11-11-680 0 0,0 1-136 0 0,10 0-24 0 0,-10-11-4495 0 0,11 10-897 0 0</inkml:trace>
  <inkml:trace contextRef="#ctx0" brushRef="#br0" timeOffset="96243.0266">13550 13582 7848 0 0,'0'0'224'0'0,"0"0"48"0"0</inkml:trace>
  <inkml:trace contextRef="#ctx0" brushRef="#br0" timeOffset="96718.0126">13727 13519 14896 0 0,'0'11'416'0'0,"0"-11"104"0"0,-11 0-416 0 0,11 10-104 0 0,-10-10 0 0 0,10 0 0 0 0,0 10 535 0 0,-11-10 81 0 0,11 0 24 0 0,0 0 0 0 0,0 0-384 0 0,-10 0-80 0 0,10 0-16 0 0,-10 11 0 0 0,-1-11 56 0 0,11 10 8 0 0,-10-10 0 0 0,-1 11 0 0 0,1-11-96 0 0,0 10-24 0 0,-1 11 0 0 0,1-11 0 0 0,10 1-40 0 0,-10 9 0 0 0,-1-9-64 0 0,11-1 96 0 0,0 11 0 0 0,0-11 0 0 0,0 1 0 0 0,0-1 0 0 0,11 0-96 0 0,-11 1 72 0 0,10-11-72 0 0,-10 0 64 0 0,10 0-64 0 0,1 0 0 0 0,-1-11-96 0 0,0 1 96 0 0,11 0 0 0 0,-10-11 0 0 0,9 0 0 0 0,-9-10 0 0 0,10 10 0 0 0,-11-10 0 0 0,0 0 0 0 0,11 0 0 0 0,-11 0-160 0 0,1-1-16 0 0,-1 12-8 0 0,1-11 0 0 0,-11 10-136 0 0,10 0-24 0 0,-10 0-8 0 0,0 1 0 0 0,10-1 200 0 0,-10 10 40 0 0,0 1 8 0 0,0 0 0 0 0,-10-1 224 0 0,10 11 40 0 0,0 0 16 0 0,0 0 0 0 0,0 0 240 0 0,0 11 56 0 0,0-1 8 0 0,0 11 0 0 0,-10 0-304 0 0,10-1-56 0 0,0 11-16 0 0,0 1 0 0 0,0 9-328 0 0,-11-10-64 0 0,11 11-8 0 0,0-11-8 0 0,0 0-344 0 0,0 11-72 0 0,11-22-16 0 0,-11 1 0 0 0,0 0 264 0 0,10 0 56 0 0,-10-11 1 0 0,10 0-3977 0 0,1-10-800 0 0</inkml:trace>
  <inkml:trace contextRef="#ctx0" brushRef="#br0" timeOffset="96910.0222">13975 13675 18815 0 0,'0'10'536'0'0,"-10"1"104"0"0,10-1-512 0 0,0 1-128 0 0,0-1 0 0 0,-11 0 0 0 0,11-10 704 0 0,0 11 120 0 0,0-11 16 0 0,0 0 8 0 0,0 0-632 0 0,0 0-128 0 0,0 0-24 0 0,0 0-64 0 0,0-11-336 0 0,0 1-120 0 0,0 0-24 0 0,0-11-5567 0 0,0 0-1121 0 0</inkml:trace>
  <inkml:trace contextRef="#ctx0" brushRef="#br0" timeOffset="97045.0093">14017 13177 17471 0 0,'-11'32'496'0'0,"11"-12"104"0"0,-10-9-480 0 0,10 10-120 0 0,-11-1 0 0 0,11 1 0 0 0,0 0 704 0 0,-10 0 112 0 0,10-1 24 0 0,0 1 8 0 0,0-10-760 0 0,0-1-152 0 0,10 0-32 0 0,-10 1-5735 0 0,0-11-1145 0 0</inkml:trace>
  <inkml:trace contextRef="#ctx0" brushRef="#br0" timeOffset="97291.011">14173 13571 17191 0 0,'0'0'376'0'0,"0"0"72"0"0,0 0 24 0 0,0 0 16 0 0,0 0-392 0 0,0 0-96 0 0,-11 0 0 0 0,11 0 0 0 0,-10-10 72 0 0,10-1-8 0 0,-11 11 0 0 0,1-10 0 0 0,10-1-64 0 0,-10 11 0 0 0,10 0 0 0 0,-11 0 0 0 0,1 11 344 0 0,0-1 72 0 0,10 1 24 0 0,-11 9 0 0 0,1-9 40 0 0,10 10 16 0 0,-10-1 0 0 0,10 1 0 0 0,-11 10-152 0 0,11-10-32 0 0,0 0-8 0 0,0 0 0 0 0,0-11-160 0 0,0 11-32 0 0,11-11-8 0 0,-11 0 0 0 0,10-10-184 0 0,-10 11-40 0 0,21-11-8 0 0,-21-11 0 0 0,20 11-456 0 0,-9-10-96 0 0,-1-11-24 0 0,11 11-5319 0 0,-11-11-1073 0 0</inkml:trace>
  <inkml:trace contextRef="#ctx0" brushRef="#br0" timeOffset="101422.0158">14308 13519 16439 0 0,'0'0'360'0'0,"-11"11"80"0"0,11-11 8 0 0,0 10 16 0 0,0 1-368 0 0,-10-1-96 0 0,10 0 0 0 0,-10 1 0 0 0,10-1 648 0 0,0 11 120 0 0,-11 0 16 0 0,11-1 8 0 0,0-9-384 0 0,-10 9-80 0 0,10 1-8 0 0,0 0-8 0 0,0-11-224 0 0,0 11-88 0 0,0-11 64 0 0,0 1-64 0 0,0-11-104 0 0,0 10-64 0 0,10-10-16 0 0,-10 0 0 0 0,0 0-520 0 0,11-10-96 0 0,-11-1-32 0 0,10 1-4551 0 0,0 0-921 0 0</inkml:trace>
  <inkml:trace contextRef="#ctx0" brushRef="#br0" timeOffset="101423.0158">14380 13582 15608 0 0,'0'0'344'0'0,"0"10"72"0"0,0 0 7 0 0,0 1 17 0 0,-10-1-352 0 0,10 11-88 0 0,0-11 0 0 0,0 1 0 0 0,0-1 208 0 0,0 11 24 0 0,10-11 8 0 0,-10 0 0 0 0,0 1-648 0 0,0-1-128 0 0,0-10-24 0 0</inkml:trace>
  <inkml:trace contextRef="#ctx0" brushRef="#br0" timeOffset="101424.0158">14494 13260 18431 0 0,'0'0'408'0'0,"-10"0"80"0"0,10-10 24 0 0,0-1 0 0 0,0 11-416 0 0,0-10-96 0 0,0 10 0 0 0,0 0 0 0 0,0 0 424 0 0,0 0 64 0 0,0 0 16 0 0,0 0 0 0 0,0 10-416 0 0,0 11-88 0 0,0 0 0 0 0,0 0 0 0 0,0 10 0 0 0,-10 10 0 0 0,10 1-80 0 0,-11-1 80 0 0,11 11 0 0 0,-10-10 0 0 0,0 9 0 0 0,10-9 0 0 0,-11 10 0 0 0,11-21 0 0 0,-10 10 0 0 0,10-10 0 0 0,0-10 0 0 0,-11 0-128 0 0,11 0 24 0 0,0-11-5815 0 0,0-10-1169 0 0</inkml:trace>
  <inkml:trace contextRef="#ctx0" brushRef="#br0" timeOffset="101425.0158">14443 13447 20095 0 0,'0'21'448'0'0,"-11"-11"88"0"0,11 0 16 0 0,11 1 8 0 0,-11-1-448 0 0,0 11-112 0 0,0-11 0 0 0,0 1 0 0 0,10-11 344 0 0,0 10 40 0 0,-10 0 16 0 0,11-10 0 0 0,-1 0-400 0 0,-10 0 0 0 0,10 0-112 0 0,-10 0 24 0 0,11 0-456 0 0,-11 0-96 0 0,0 0-24 0 0,10 0 0 0 0,-10-10-424 0 0,0 10-80 0 0,0 0-16 0 0,0 0-8 0 0,0-10-295 0 0,0 10-57 0 0,0 0-16 0 0,0 0 0 0 0,0 0-8 0 0,10 10 0 0 0,-10 0 0 0 0,0-10 0 0 0,11 21 1440 0 0,-11-11 288 0 0,0 11 64 0 0,0 0 0 0 0,0 0 1128 0 0,0-11 224 0 0,0 11 48 0 0,10-1 8 0 0,-10-9-40 0 0,11-1-8 0 0,-11 11 0 0 0,10-11-1 0 0,0 1-647 0 0,-10-11-128 0 0,11 10-24 0 0,-1-10-8 0 0,-10 0-608 0 0,10 0-168 0 0,1 0 64 0 0,-11-10-64 0 0,10 10-120 0 0,1-11-40 0 0,-11 1-16 0 0,10-11 0 0 0,-10 11-144 0 0,0-1-24 0 0,0 1-8 0 0,10 0 0 0 0,-10-1 120 0 0,0-9 16 0 0,0 9 8 0 0,0 1 0 0 0,0 0 208 0 0,0-1-64 0 0,-10 1 64 0 0,10 10 0 0 0,-10-11 0 0 0,10 1 72 0 0,0 10 0 0 0,0 0 0 0 0,0 0 64 0 0,0 0 16 0 0,0 0 0 0 0,0 0 0 0 0,0 0-152 0 0,0 0 0 0 0,0 0 0 0 0</inkml:trace>
  <inkml:trace contextRef="#ctx0" brushRef="#br0" timeOffset="101426.0158">14712 13716 18919 0 0,'0'21'416'0'0,"-10"-10"80"0"0,10-1 16 0 0,0-10 32 0 0,0 10-440 0 0,0 1-104 0 0,0-1 0 0 0,10-10 0 0 0,-10 0 120 0 0,0 0 0 0 0,10-10 0 0 0,-10 10 0 0 0,11-11-792 0 0,-1 1-160 0 0,1-11-32 0 0,-11 0-8 0 0,10 11-256 0 0,0-11-55 0 0,1 1-1 0 0,-1 9-8 0 0,-10-9 496 0 0,10-1 104 0 0,1 10 16 0 0,-11 1 8 0 0,10 0 568 0 0,-10-1 0 0 0,0 11 136 0 0,0 0-24 0 0,11 0 400 0 0,-11 0 72 0 0,0 21 24 0 0,0-11 0 0 0,0 1 104 0 0,0 10 24 0 0,0-11 8 0 0,0 11-1 0 0,0-11-295 0 0,0 11-64 0 0,-11-11-16 0 0,11 11 0 0 0,0-11-256 0 0,0 1-48 0 0,0-1-64 0 0</inkml:trace>
  <inkml:trace contextRef="#ctx0" brushRef="#br0" timeOffset="101427.0158">12286 10990 5696 0 0,'0'0'128'0'0,"0"0"24"0"0,-11 0 8 0 0,1 0 0 0 0,10-11-160 0 0,-10 11 0 0 0,10 0 0 0 0,-11 0 0 0 0,11 0-536 0 0,-10 0-136 0 0,0-10-24 0 0,10 10-8 0 0,-11 0 816 0 0,1 0 160 0 0,-1-11 32 0 0,1 11 8 0 0,10 0 784 0 0,-10 0 160 0 0,-1-10 32 0 0,11 10 8 0 0,-10 0-296 0 0,0-10-56 0 0,10 10-16 0 0,-11-11 0 0 0,11 11-176 0 0,-10 0-40 0 0,10 0-8 0 0,0 0 0 0 0,0 0-185 0 0,0 0-39 0 0,0 0 0 0 0,0 0-8 0 0,0 11-248 0 0,0-1-40 0 0,-11 11-16 0 0,22 0 0 0 0,-11-1-72 0 0,0 22-24 0 0,0 10 0 0 0,10 10 0 0 0,1 10 88 0 0,-11 11 24 0 0,10 0 0 0 0,0 21 0 0 0,-10 10-120 0 0,11 0-64 0 0,-11 0 80 0 0,10 11-80 0 0,0 9 0 0 0,-10-9 0 0 0,11-1 0 0 0,-11 1 0 0 0,0-11 0 0 0,10 10-64 0 0,-10-20-8 0 0,0 10 0 0 0,0-11 72 0 0,0-9 0 0 0,11-1 0 0 0,-11-10-64 0 0,10 10 64 0 0,-10-20 0 0 0,10 0 0 0 0,1-1-64 0 0,9-10-80 0 0,-9 11-16 0 0,9 0 0 0 0,12-1 0 0 0,-12-10-160 0 0,11 11-40 0 0,1-11-8 0 0,-1 0 0 0 0,-11 11 128 0 0,12-21 24 0 0,-12 0 8 0 0,11-1 0 0 0,-10 1 112 0 0,0-10 16 0 0,0-11 8 0 0,-1 0 0 0 0,1 0 144 0 0,10-10 32 0 0,0 0 8 0 0,-10-11 0 0 0,10 0-48 0 0,0 1 0 0 0,0-1-64 0 0,0-10 96 0 0,1-10 0 0 0,-1 10 0 0 0,10-11 0 0 0,-10 11 0 0 0,11-10 96 0 0,-1 0 8 0 0,1-1 8 0 0,9 1 0 0 0,1-1-24 0 0,0 1-8 0 0,0-11 0 0 0,10 21 0 0 0,-10 0-56 0 0,10-10-16 0 0,1 0 0 0 0,-1-1 0 0 0,10 22-104 0 0,-9-11 0 0 0,-12-11 0 0 0,12 1 0 0 0,-1 10 0 0 0,0-11 0 0 0,0 11 0 0 0,-10-10 0 0 0,0 0 0 0 0,0-1-64 0 0,0 11 64 0 0,-1 0 0 0 0,-9-10-64 0 0,-1 0 64 0 0,11 10 0 0 0,-10 0 0 0 0,-1-11 0 0 0,1 11-64 0 0,-11-20 64 0 0,10 20 0 0 0,-10-11 80 0 0,11 1 48 0 0,-21-1 0 0 0,10 1 8 0 0,0-11-48 0 0,-10 1-16 0 0,-1-1 0 0 0,1 0 0 0 0,0 0-8 0 0,-1 1 0 0 0,1-1 0 0 0,0 0 0 0 0,0-10 112 0 0,-1 10 16 0 0,1 1 8 0 0,0-12 0 0 0,0 1 64 0 0,-1-10 16 0 0,1-11 0 0 0,-11 11 0 0 0,11-1-192 0 0,-21 1-88 0 0,11-1 80 0 0,-1 1-80 0 0,-10-22 64 0 0,0 12-64 0 0,0-1 0 0 0,0 0 0 0 0,-10 0 0 0 0,10 0 0 0 0,-11-10 0 0 0,11 10 0 0 0,-10-10 0 0 0,-1 0-80 0 0,1 0 80 0 0,0-1-96 0 0,-1 1 96 0 0,1 0-96 0 0,-11 0 96 0 0,11 20-96 0 0,0-10 0 0 0,-11 1-8 0 0,10-1 0 0 0,-9-11 0 0 0,-1 12 104 0 0,11-12 0 0 0,-11 12 0 0 0,-10-43 0 0 0,10 11-88 0 0,0 11 8 0 0,-10-1 0 0 0,10 1 0 0 0,-10-1-96 0 0,11 0-16 0 0,-12 11-8 0 0,1 0 0 0 0,11 0 72 0 0,-11 10 24 0 0,10-10 0 0 0,-10 0 0 0 0,0-1 104 0 0,10 11 0 0 0,-10-10 0 0 0,10 10 0 0 0,0 1 0 0 0,-10-1 0 0 0,10 0 96 0 0,1 10-96 0 0,-1 1 224 0 0,0-11 0 0 0,0 11-8 0 0,1-1 0 0 0,-1 1 8 0 0,0-1 8 0 0,0 1 0 0 0,1-1 0 0 0,-1 11-104 0 0,0-10-16 0 0,1 10-8 0 0,-1-1 0 0 0,10 1-16 0 0,-9 0-8 0 0,-1 11 0 0 0,0-1 0 0 0,0 0-16 0 0,1 0-64 0 0,-11 1 96 0 0,10 9-32 0 0,-10 1 160 0 0,10-1 32 0 0,-20 1 8 0 0,9 0 0 0 0,1 10-160 0 0,-10 0-32 0 0,-11 0-8 0 0,11-11 0 0 0,-11 11-64 0 0,0 0 0 0 0,0 11-96 0 0,-10-11 96 0 0,0 0 0 0 0,-1 10 64 0 0,1-10 16 0 0,0 10 0 0 0,0-10 64 0 0,0 0 16 0 0,-11 11 0 0 0,11-11 0 0 0,0 10 64 0 0,-1-10 24 0 0,1 11 0 0 0,0-11 0 0 0,0 0-248 0 0,10 10-96 0 0,0-10 8 0 0,0 0 0 0 0,0 10 184 0 0,11-10 32 0 0,10 0 0 0 0,0 0 8 0 0,10 0-344 0 0,0 0-72 0 0,0 0-8 0 0,11-10-8 0 0,10 10-1144 0 0,-10-10-232 0 0,20 10-48 0 0,-10-11-8 0 0</inkml:trace>
  <inkml:trace contextRef="#ctx0" brushRef="#br0" timeOffset="101428.0158">12068 11373 10656 0 0,'0'0'232'0'0,"0"0"56"0"0,0 0 0 0 0,0 0 8 0 0,0 0-232 0 0,0 0-64 0 0,0 0 0 0 0,0 0 0 0 0,0 0 272 0 0,0-10 48 0 0,10 10 0 0 0,-10 0 8 0 0,0 0-24 0 0,0 0-8 0 0,0-11 0 0 0,0 11 0 0 0,0 0 104 0 0,0 0 16 0 0,-10 0 8 0 0,10 0 0 0 0,0 0 24 0 0,0 0 7 0 0,0 0 1 0 0,0 0 0 0 0,-10 0-112 0 0,10 0-24 0 0,0 0-8 0 0,0 0 0 0 0,0 0-152 0 0,0-10-32 0 0,0 10-8 0 0,0 0 0 0 0,0 0-120 0 0,0 0 88 0 0,-11 0-88 0 0,11 0 80 0 0,0 0-80 0 0,0 0 64 0 0,-10-10-64 0 0,10 10 64 0 0,0 0 32 0 0,0 0 8 0 0,-10 0 0 0 0,10 0 0 0 0,0 0 64 0 0,0 0 16 0 0,0 0 0 0 0,-11-11 0 0 0,11 11-80 0 0,0 0-8 0 0,0 0-8 0 0,0 0 0 0 0,0 0-88 0 0,0 0 0 0 0,-10 0 0 0 0,-1 0 64 0 0,11 0-64 0 0,0 0-96 0 0,-10 0 16 0 0,10 0 8 0 0,-10 11-80 0 0,10-11-8 0 0,0 0-8 0 0,-11 0 0 0 0,1 0-152 0 0,10 0-32 0 0,0 0-8 0 0,-10 0-4887 0 0,-1 10-969 0 0</inkml:trace>
  <inkml:trace contextRef="#ctx0" brushRef="#br0" timeOffset="127569.0161">10461 12151 7432 0 0,'0'0'208'0'0,"0"0"48"0"0,0 0-256 0 0,0 0 0 0 0,0 0 0 0 0,-11 0 0 0 0,11-11 0 0 0,0 11 0 0 0,-10-10 0 0 0,10 0 0 0 0,0 10 120 0 0,0-11 16 0 0,0 1 8 0 0,0 10 0 0 0,0-11 288 0 0,0 1 56 0 0,0 10 16 0 0,0-10 0 0 0,0-1 328 0 0,0 11 72 0 0,0 0 16 0 0,0 0 0 0 0,0 0-288 0 0,0 0-56 0 0,0 0-16 0 0,0 0 0 0 0,0 0-25 0 0,0 0-7 0 0,0 0 0 0 0,0 0 0 0 0,0 0-56 0 0,0 11-16 0 0,0-1 0 0 0,0 0 0 0 0,0 11-200 0 0,-10 0-48 0 0,10 10-8 0 0,0 0 0 0 0,0 0-40 0 0,0 11 0 0 0,-11-11-8 0 0,11 10 0 0 0,-10 11 8 0 0,10 0 8 0 0,-11 0 0 0 0,11 0 0 0 0,-10 10-56 0 0,10 0-16 0 0,-10 0 0 0 0,10-10 0 0 0,-11 10-24 0 0,1 1-8 0 0,0-1 0 0 0,-1 0 0 0 0,11-10 168 0 0,-10 0 32 0 0,0-11 8 0 0,-1 11 0 0 0,11-11-272 0 0,-10 1 0 0 0,10-11 0 0 0,-11 10-72 0 0,11-9 72 0 0,0-12 88 0 0,0 11-24 0 0,0-20 0 0 0,0 9-64 0 0,0-9-88 0 0,0 10 24 0 0,11-11 0 0 0,-11-10 64 0 0,0 10 0 0 0,0 1-72 0 0,0-11 72 0 0,10 10 0 0 0,-10-10 64 0 0,11 0 0 0 0,-11 10 0 0 0,0-10-64 0 0,10 0 0 0 0,-10 0 0 0 0,10 0 0 0 0,1 0 0 0 0,-11 0 0 0 0,10 0 0 0 0,11 11 0 0 0,-11-11-96 0 0,0 0-32 0 0,11 0 0 0 0,-10 0-8 0 0,9 0 136 0 0,1 0 0 0 0,0 0-64 0 0,10 0 64 0 0,-10-11 0 0 0,10 11 0 0 0,-11-10 0 0 0,12 0 0 0 0,-1-1 72 0 0,-11 1 48 0 0,11 10 8 0 0,1-10 0 0 0,-12-1-232 0 0,1-10-48 0 0,0 11-8 0 0,0 0 0 0 0,-11-11 64 0 0,11 11 0 0 0,-11-1 8 0 0,0 1 0 0 0,1 0 88 0 0,-1-1 0 0 0,-10 1 0 0 0,10-1 0 0 0,1-9 0 0 0,-11 20 0 0 0,10-11 0 0 0,-10 1 0 0 0,11 0 0 0 0,-11 10 0 0 0,0-11 0 0 0,0 1 64 0 0,10-1-64 0 0,-10 11 0 0 0,0-10 0 0 0,0 0 0 0 0,0-1 0 0 0,0 1 0 0 0,0 0 0 0 0,0-1 64 0 0,0-9-64 0 0,0 9 0 0 0,0-10 0 0 0,-10 1 0 0 0,10-1 0 0 0,0-10 0 0 0,0 0 0 0 0,0 0 0 0 0,0-11 0 0 0,0 11 0 0 0,0-10 0 0 0,0-1 0 0 0,0-10-96 0 0,0 11 16 0 0,0-1 8 0 0,0-9 0 0 0,0-1-24 0 0,-11 0 0 0 0,11 10 0 0 0,0-9 0 0 0,-10 9 96 0 0,10 1 0 0 0,-11-1 0 0 0,11 11-64 0 0,-10-10 64 0 0,10 9 0 0 0,-10 1 0 0 0,10 0 0 0 0,-11 0 0 0 0,1 10 112 0 0,10-10-24 0 0,-10 11-8 0 0,-1-1 0 0 0,1 0 0 0 0,0 11 0 0 0,-1-11 0 0 0,-10 11-80 0 0,11-1 0 0 0,-11 1 0 0 0,11 0 0 0 0,-11-1 64 0 0,-10 11 32 0 0,10 0 0 0 0,-10 0 0 0 0,0 0 64 0 0,0 11 24 0 0,0-1 0 0 0,0 11 0 0 0,0-1-248 0 0,0 1-56 0 0,0 0-8 0 0,10 10 0 0 0,-10 0 200 0 0,10-10 40 0 0,11 0 8 0 0,-1-1 0 0 0,1 1-120 0 0,0-11-120 0 0,20 1 24 0 0,0-1-6280 0 0,1 0-1263 0 0</inkml:trace>
  <inkml:trace contextRef="#ctx0" brushRef="#br0" timeOffset="128558.0154">11301 12234 7376 0 0,'0'0'208'0'0,"0"0"48"0"0,0 0-256 0 0,0 0 0 0 0,0 0 0 0 0,-10 0 0 0 0,-1 10 1048 0 0,11-10 160 0 0,0 0 32 0 0,-10 0 8 0 0,10 0-192 0 0,0 0-32 0 0,-11 10 0 0 0,11-10-9 0 0,-10 11-383 0 0,10-1-80 0 0,0 1-8 0 0,0 9-8 0 0,0-9-232 0 0,0 9-48 0 0,0 12 0 0 0,0-1-8 0 0,0 10-80 0 0,0 1-8 0 0,0 9-8 0 0,0 1 0 0 0,0 0-152 0 0,0 0 80 0 0,0 0-80 0 0,-10 10 64 0 0,10-10 88 0 0,0 10 8 0 0,-11 0 8 0 0,11-10 0 0 0,0 0 56 0 0,0 0 0 0 0,0 0 8 0 0,0-11 0 0 0,0 1-144 0 0,0-1-88 0 0,11-10 96 0 0,-11 0-96 0 0,10 1 0 0 0,-10-12-112 0 0,10 1 8 0 0,-10 0 0 0 0,11-11-48 0 0,-11 11-8 0 0,10-11 0 0 0,1 1 0 0 0,-11-11 32 0 0,10 10 8 0 0,0 0 0 0 0,1-10 0 0 0,-11 11 120 0 0,20-1-72 0 0,-9-10 72 0 0,-1 11-64 0 0,0-1 64 0 0,11 0-64 0 0,-10 1 64 0 0,9-11-64 0 0,1 0 0 0 0,0 10 0 0 0,0-10 0 0 0,10 0 0 0 0,-11 0 64 0 0,11 0-104 0 0,-10 0 40 0 0,10 0 64 0 0,0 0-96 0 0,-10-10 96 0 0,10 10-96 0 0,0 0 96 0 0,-10-11-104 0 0,10 11 40 0 0,0-10 64 0 0,-10 10-104 0 0,10 0 104 0 0,-10 0-72 0 0,10-10 72 0 0,-10 10-64 0 0,10 0 64 0 0,-10 10-104 0 0,-1-10 40 0 0,1 0 64 0 0,0 0 0 0 0,-1 0 0 0 0,-9 0 0 0 0,10 0 0 0 0,-11 0 0 0 0,0 0 0 0 0,1 0 0 0 0,-1-10 0 0 0,-10 10 0 0 0,10-11 0 0 0,-10 1 0 0 0,0 10 64 0 0,11-11-64 0 0,-11-9 0 0 0,0-1-80 0 0,0 0 80 0 0,0 0 0 0 0,0 1-72 0 0,-11-11 72 0 0,11 10 0 0 0,0-10-64 0 0,-10 0 64 0 0,10 0-64 0 0,0-1 64 0 0,-10-9-160 0 0,-1-1 16 0 0,11 1 0 0 0,-10-1 0 0 0,10 1 16 0 0,-10 0 0 0 0,-1-1 0 0 0,11 1 0 0 0,-10-1-32 0 0,10 1-8 0 0,-11-1 0 0 0,1 1 0 0 0,10-1 8 0 0,-10 1 8 0 0,10-1 0 0 0,-11 1 0 0 0,11-1 48 0 0,-10 1 8 0 0,10 10 0 0 0,-10 0 0 0 0,10-11 96 0 0,-11 21 0 0 0,11-20 0 0 0,-10 10-72 0 0,10 0 72 0 0,0 10 0 0 0,-10-10 0 0 0,10 0 0 0 0,0 10 0 0 0,-11 0 96 0 0,11 0-16 0 0,-10 1-8 0 0,-1-1 176 0 0,11 0 32 0 0,-10 11 8 0 0,10-11 0 0 0,-10 11-176 0 0,-1-11-32 0 0,1 11-8 0 0,10-1 0 0 0,-21 1 0 0 0,11-1 0 0 0,10 1 0 0 0,-21 0 0 0 0,21-1 32 0 0,-10 1 8 0 0,-11 10 0 0 0,11-10 0 0 0,-1-1 48 0 0,1 11 16 0 0,-11 0 0 0 0,0 0 0 0 0,1 0-72 0 0,-1 11-8 0 0,-10-11-8 0 0,10 10 0 0 0,-10 0-88 0 0,-10 1 0 0 0,-1 9 0 0 0,1 1 0 0 0,-1 0 0 0 0,1 10-72 0 0,-1 0 72 0 0,1 0-104 0 0,-1 0 104 0 0,1 11 96 0 0,-1-11-24 0 0,11 0 0 0 0,0-10 328 0 0,0 0 64 0 0,10-1 16 0 0,1 1 0 0 0,9-11-256 0 0,1 1-40 0 0,-1-11-16 0 0,1 0-6152 0 0,10-11-1239 0 0</inkml:trace>
  <inkml:trace contextRef="#ctx0" brushRef="#br0" timeOffset="129679.0194">10440 8606 12296 0 0,'0'0'264'0'0,"0"0"56"0"0,0 0 16 0 0,-10-11 16 0 0,10 11-280 0 0,0-10-72 0 0,0 10 0 0 0,0-11 0 0 0,0 1 104 0 0,0 0 8 0 0,0-1 0 0 0,0 1 0 0 0,10 10-48 0 0,-10-10 0 0 0,0 10-64 0 0,0-11 96 0 0,0 11 104 0 0,0 0 24 0 0,0 0 0 0 0,0 0 0 0 0,0 0 336 0 0,0 0 72 0 0,0 0 7 0 0,0 0 9 0 0,0 0-136 0 0,0 11-24 0 0,0 9-8 0 0,0 1 0 0 0,0 10-272 0 0,0 0-56 0 0,11 11-16 0 0,-11-1 0 0 0,0 11 0 0 0,0 0 0 0 0,10 10 0 0 0,-10 11 0 0 0,0-1 16 0 0,0 11 0 0 0,0 0 0 0 0,0 0 0 0 0,0 10-152 0 0,0 1 80 0 0,0-11-80 0 0,0 10 64 0 0,0 0 40 0 0,0 1 8 0 0,11-22 0 0 0,-11 11 0 0 0,0-10 56 0 0,0 10 16 0 0,0-21 0 0 0,10 10 0 0 0,0 1-24 0 0,-10-11-8 0 0,11-10 0 0 0,-11 10 0 0 0,21-10-88 0 0,-21 10-64 0 0,10-10 96 0 0,11 0-96 0 0,-11 0 0 0 0,1 0 0 0 0,-11-1 0 0 0,10-9 0 0 0,0 10 176 0 0,1-11-16 0 0,-1 1-8 0 0,-10-1 0 0 0,0 1-152 0 0,11-1 0 0 0,-11 1 0 0 0,0-1 0 0 0,-11 0-240 0 0,11 1 0 0 0,-10-1 0 0 0,-1-10 0 0 0,1 11 240 0 0,0-11 104 0 0,-1 0-8 0 0,1 11 0 0 0,-1-22-96 0 0,1 11 0 0 0,0 1 0 0 0,10-12 0 0 0,-11 1 0 0 0,1 0 0 0 0,10 0 72 0 0,-11-1-72 0 0,11-9 0 0 0,0-1 0 0 0,0 11 64 0 0,0-11-64 0 0,0 0 0 0 0,0 1 0 0 0,0-1 0 0 0,0 1 0 0 0,0-1-72 0 0,0-10 72 0 0,0 0-96 0 0,0 0 96 0 0,0 0-216 0 0,0 0 16 0 0,0 0 0 0 0,0 0 0 0 0,0 0 24 0 0,0 0 8 0 0,0 0 0 0 0,0 0 0 0 0,0 0-16 0 0,0 0 0 0 0,0 0 0 0 0,0 0 0 0 0,-10 0 32 0 0,10 0 8 0 0,-10-10 0 0 0,10 10 0 0 0,-11-21-240 0 0,11 10-40 0 0,0 1-16 0 0,0-11-7351 0 0</inkml:trace>
  <inkml:trace contextRef="#ctx0" brushRef="#br0" timeOffset="130039.0154">10451 11518 13560 0 0,'0'0'296'0'0,"-11"11"64"0"0,11-11 16 0 0,-10 0 8 0 0,10 0-312 0 0,-10 10-72 0 0,10-10 0 0 0,0 0 0 0 0,0 0 0 0 0,0 0 0 0 0,0 0-80 0 0,0 0 80 0 0,0 0 0 0 0,0 10 80 0 0,0-10 0 0 0,0 11 0 0 0,0-1 264 0 0,-11 0 48 0 0,11 1 16 0 0,0-1-1 0 0,-10 1-39 0 0,10-1-8 0 0,-10 11 0 0 0,10-1 0 0 0,-11-9-168 0 0,11 10-32 0 0,-10-1 0 0 0,10 1-8 0 0,-11 0 96 0 0,11 10 16 0 0,-10-10 8 0 0,10-1 0 0 0,0 1 264 0 0,10 0 48 0 0,-10 0 16 0 0,11-11 0 0 0,-1 0-216 0 0,1 11-32 0 0,9-11-16 0 0,1-10 0 0 0,0 11-184 0 0,0-11-40 0 0,10 0-8 0 0,-11 0 0 0 0,11-11-104 0 0,1-9-128 0 0,-1-1 24 0 0,0-10 8 0 0,0-11-120 0 0,-10-10-16 0 0,10-10-8 0 0,-11 21 0 0 0</inkml:trace>
  <inkml:trace contextRef="#ctx0" brushRef="#br0" timeOffset="131180.0186">12214 11228 15520 0 0,'0'0'344'0'0,"0"0"72"0"0,0 0 7 0 0,0 0 9 0 0,0 0-344 0 0,0 0-88 0 0,-11 0 0 0 0,11-10 0 0 0,0-1 160 0 0,-10 1 24 0 0,10 10 0 0 0,0-10 0 0 0,-10-1-16 0 0,10 11 0 0 0,0-10 0 0 0,-11 10 0 0 0,1-11 208 0 0,-1 11 40 0 0,11 0 0 0 0,-20 0 8 0 0,9 0-56 0 0,1 0-16 0 0,0 0 0 0 0,-11 0 0 0 0,10 0-80 0 0,-9 0-16 0 0,9 0-8 0 0,-9 11 0 0 0,-1-11-120 0 0,10 0-32 0 0,-9 10 0 0 0,-1-10 0 0 0,0 0-96 0 0,1 11 0 0 0,-1-11 0 0 0,0 0 0 0 0,0 10 0 0 0,1-10 0 0 0,9 0 0 0 0,-10 0 0 0 0,1 10 0 0 0,9-10 0 0 0,-9 0 0 0 0,9 0 0 0 0,1 11 0 0 0,-11-11 0 0 0,11 0 0 0 0,-1 0 0 0 0,1 0 0 0 0,0 10 0 0 0,-1-10 0 0 0,1 10 0 0 0,-1-10 0 0 0,1 0 72 0 0,10 0-72 0 0,-10 11 64 0 0,-1-11-64 0 0,11 0 0 0 0,-10 0-96 0 0,0 10 96 0 0,10-10 0 0 0,-11 10 0 0 0,1-10 0 0 0,10 11 0 0 0,-11-11 0 0 0,11 0 0 0 0,0 0 0 0 0,-10 10 0 0 0,10-10 0 0 0,-10 11 0 0 0,-1-1-64 0 0,11 0 64 0 0,0-20 88 0 0,0 10 48 0 0,0 0 16 0 0,0 0 0 0 0,0 0-152 0 0,0 10 0 0 0,-10 1 0 0 0,10-1 0 0 0,0 11 96 0 0,0 0 24 0 0,0-1 0 0 0,0 11 0 0 0,0 0-120 0 0,-10 1 0 0 0,10-1 0 0 0,0 0-80 0 0,0 10 80 0 0,-11-10-64 0 0,11 11 64 0 0,0-11-64 0 0,0 0 64 0 0,-10 21 0 0 0,10-21 0 0 0,0 0 0 0 0,0 0 0 0 0,0 0 112 0 0,-11-10-24 0 0,11-11-8 0 0,11 1-296 0 0,-11-1-56 0 0,0-10-16 0 0,0 0 0 0 0,0-10-1312 0 0,0-1-256 0 0,10 1-64 0 0</inkml:trace>
  <inkml:trace contextRef="#ctx0" brushRef="#br0" timeOffset="131392.0228">11436 11425 16671 0 0,'0'0'368'0'0,"-11"0"80"0"0,1 11 8 0 0,10-1 8 0 0,-10 1-368 0 0,10-1-96 0 0,-11 0 0 0 0,1 1 0 0 0,10 9 368 0 0,-11-9 56 0 0,11 10 16 0 0,-10-1 0 0 0,10 1-192 0 0,-10 10-40 0 0,10-10-8 0 0,-11 10 0 0 0,11 0-72 0 0,0 0-24 0 0,0 11 0 0 0,0-11 0 0 0,11 10-104 0 0,-11-10 0 0 0,10 11 0 0 0,0-11 0 0 0,1 10 0 0 0,-1-10 0 0 0,1 1 0 0 0,-1-12 0 0 0,0 1-88 0 0,1 0 16 0 0,-1-11 0 0 0,0 0 0 0 0,1 1-176 0 0,-1-22-32 0 0,11 1-8 0 0,-11-11 0 0 0,11-10-296 0 0,-11 0-64 0 0,11-10-16 0 0</inkml:trace>
  <inkml:trace contextRef="#ctx0" brushRef="#br0" timeOffset="175605.0239">7278 18641 8776 0 0,'0'0'248'0'0,"0"0"56"0"0,0 0-240 0 0,-10 0-64 0 0,10 0 0 0 0,0 0 0 0 0,0 0 504 0 0,0 0 88 0 0,-11 0 16 0 0,11 11 8 0 0,0-11-232 0 0,0 10-56 0 0,0-10-8 0 0,0 10 0 0 0,0 1-64 0 0,0-1-24 0 0,0 11 0 0 0,0-11 0 0 0,11 11-152 0 0,-11 0-80 0 0,0-1 80 0 0,0 11-80 0 0,0 1 80 0 0,10 9-80 0 0,-10 1 80 0 0,11-1-80 0 0,-11 0 128 0 0,0 1-16 0 0,10-1-8 0 0,-10 11 0 0 0,0 0 0 0 0,0 0 0 0 0,0 21 0 0 0,0-11 0 0 0,0 0 80 0 0,0 11 8 0 0,0 9 8 0 0,0 1 0 0 0,0 11 8 0 0,0-1 0 0 0,-10 0-1 0 0,10 1 1 0 0,0-1 16 0 0,0 0 8 0 0,-11 1 0 0 0,11-11 0 0 0,-10 10-40 0 0,10-10 0 0 0,-11 0-8 0 0,11-11 0 0 0,-10 11-48 0 0,10-10-8 0 0,0-1 0 0 0,-10 1 0 0 0,10 0-64 0 0,0-1-64 0 0,-11-10 96 0 0,11 11-96 0 0,0-11 96 0 0,0 11-32 0 0,0-11 0 0 0,0 11-64 0 0,0-11 96 0 0,0 0-32 0 0,0 0 0 0 0,0 0-64 0 0,-10 11 96 0 0,20-11-96 0 0,-10 11 96 0 0,0-11-96 0 0,0-10 80 0 0,0 10-80 0 0,0-10 64 0 0,0 0-64 0 0,0-11 72 0 0,0 11-72 0 0,0 0 80 0 0,0 0-80 0 0,0-11 96 0 0,0 1-32 0 0,0-1-64 0 0,0-10 96 0 0,11 11-96 0 0,-11-11 0 0 0,0 0 0 0 0,10 0 0 0 0,-10 0 96 0 0,0 0-32 0 0,0-10-64 0 0,10 0 96 0 0,1 10-96 0 0,-11-10 0 0 0,0-11 64 0 0,10 11-64 0 0,1-11 0 0 0,-1 0 0 0 0,0 1 0 0 0,1-1 0 0 0,-1 0 0 0 0,0 1 0 0 0,1-11 0 0 0,-1 10 0 0 0,1 1 0 0 0,9-11 0 0 0,-9 0 0 0 0,9 10 0 0 0,1-10-80 0 0,0 10 80 0 0,-11-10-64 0 0,21 0 64 0 0,0 11 0 0 0,1-11 0 0 0,-1 10 0 0 0,0-10 88 0 0,0 0-88 0 0,0 10-72 0 0,0-10 72 0 0,11 11-104 0 0,-11-11 104 0 0,10 0 0 0 0,1 0 0 0 0,-1 10 0 0 0,11-10 0 0 0,-11 0 0 0 0,11 0 0 0 0,0 0 0 0 0,0-10 0 0 0,0 10 0 0 0,0 0 0 0 0,-1-11 0 0 0,12 11-88 0 0,-1 0 8 0 0,0-10 0 0 0,0 10 0 0 0,0-10 80 0 0,11 10 0 0 0,-11-11 0 0 0,11 11 0 0 0,-11 0 0 0 0,11 0 0 0 0,-1 0-72 0 0,1 0 72 0 0,-1 0 0 0 0,1 0 0 0 0,0 0 0 0 0,-1 11 64 0 0,1-11-64 0 0,10 10 0 0 0,-11-10-96 0 0,11 0 96 0 0,-10 10-88 0 0,10-10 88 0 0,-11 11-64 0 0,1-11 64 0 0,10 10-88 0 0,0-10 88 0 0,0 11-104 0 0,-11-11 40 0 0,11 0 128 0 0,-10 10 32 0 0,10-10 8 0 0,-11 0 0 0 0,11 0-176 0 0,-10 0-40 0 0,-1 0-8 0 0,1 0 0 0 0,0 0 120 0 0,-1 0 0 0 0,1-10 0 0 0,-11 10 0 0 0,10 0 0 0 0,-9 0-72 0 0,-1-11 72 0 0,10 1-64 0 0,-9 10 64 0 0,-11 0 0 0 0,10-11 0 0 0,-10 1-64 0 0,-1 10 64 0 0,12-10 0 0 0,-12-1 0 0 0,-9 1 0 0 0,-1 0 0 0 0,1-1 0 0 0,-1 1 64 0 0,-10-1-64 0 0,1 1 0 0 0,-1 0 64 0 0,0-1-64 0 0,-10-9 0 0 0,-11-1 80 0 0,11 0-16 0 0,-1 11-64 0 0,-9-1 96 0 0,-1-9-8 0 0,0 9-8 0 0,1-9 0 0 0,-1 9 0 0 0,-10-10-16 0 0,11 1-64 0 0,-11 9 96 0 0,10-9-32 0 0,-10-1-64 0 0,0 0 0 0 0,10-10 0 0 0,-10 0 0 0 0,0 0 0 0 0,11-11 0 0 0,-11 1 0 0 0,10-1 0 0 0,0-9 0 0 0,1-1 80 0 0,-1 0-80 0 0,1 0 80 0 0,-1 0-80 0 0,0-10 0 0 0,11 0-80 0 0,-11-11 80 0 0,11 1 0 0 0,-11 9 0 0 0,1-9 0 0 0,-1-1 0 0 0,1 1 0 0 0,-1-1 0 0 0,11 1 0 0 0,-11-1 0 0 0,0-10 0 0 0,1 10 0 0 0,-11 1 0 0 0,10-1 0 0 0,1-10 0 0 0,-1 11 0 0 0,0-1 0 0 0,1-10 0 0 0,-1 11 0 0 0,-10-1 0 0 0,10 1 0 0 0,-10-11 0 0 0,11 20-72 0 0,-11-20 72 0 0,10 11-64 0 0,-10-11 64 0 0,0 10 0 0 0,0 1 0 0 0,10 10 0 0 0,-10-11 0 0 0,0 0 0 0 0,0 1 0 0 0,0-1 0 0 0,0 11 0 0 0,0-11 0 0 0,0 11 0 0 0,0 0 0 0 0,0-11 0 0 0,0 11 0 0 0,0 0 0 0 0,0 10 72 0 0,0 0-72 0 0,-10 0 128 0 0,10 1-32 0 0,-10-1-8 0 0,10 0 0 0 0,-11 0-88 0 0,11 11 96 0 0,-10-11-96 0 0,0 10 96 0 0,10 1-96 0 0,0-1 0 0 0,-11 1 0 0 0,11-1 0 0 0,-10 11 0 0 0,10-10 0 0 0,-10 10 0 0 0,10-11 0 0 0,0 11 0 0 0,-11 0 0 0 0,11 0 0 0 0,-10 0 0 0 0,10 0 0 0 0,-11 0 0 0 0,11 0 0 0 0,-10 10 64 0 0,10 0-64 0 0,-10 0 64 0 0,-1 1-64 0 0,11-1 64 0 0,-10 0 8 0 0,0 0 0 0 0,-1 11 0 0 0,1-11 0 0 0,-1 11 8 0 0,1 0 0 0 0,0-1 0 0 0,-11 1 0 0 0,11-1 16 0 0,-11 11 8 0 0,0-20 0 0 0,11 9 0 0 0,-11 11-104 0 0,0 0 0 0 0,1-10 0 0 0,-1 0 0 0 0,0-1 104 0 0,0 1-24 0 0,1-1-8 0 0,-11 11 0 0 0,-1-10 32 0 0,1 0 8 0 0,0 10 0 0 0,0 0 0 0 0,0-11-16 0 0,-10 11-8 0 0,-1 0 0 0 0,11 0 0 0 0,-11 11-88 0 0,11-22 0 0 0,-10 11 0 0 0,-1 0 64 0 0,1 11-64 0 0,-1-1 0 0 0,1-10 0 0 0,0 0 64 0 0,-1 10-64 0 0,-10-10 0 0 0,11 0 0 0 0,-11 0 64 0 0,10 0-64 0 0,-9 11 0 0 0,-1-11 0 0 0,0 10 0 0 0,0-10 0 0 0,0 0-136 0 0,0 11 32 0 0,-10-1 8 0 0,10-10 96 0 0,1 10 0 0 0,-12 1 0 0 0,1-1 0 0 0,10 0 0 0 0,-10 11 0 0 0,0-21 0 0 0,0 21 0 0 0,-1-11 96 0 0,1 1-32 0 0,-10-1 0 0 0,9 0-64 0 0,1 1 64 0 0,0-1-64 0 0,0-10 0 0 0,-11 10 0 0 0,1 1 64 0 0,9-1-64 0 0,-9 1 0 0 0,-1-1 0 0 0,11 0 192 0 0,-11 1-24 0 0,11-1 0 0 0,-10 11 0 0 0,-1-21-168 0 0,1 10 0 0 0,9 1 0 0 0,-9-1 0 0 0,10 0 88 0 0,-11 1-24 0 0,0-1 0 0 0,11 0 0 0 0,0-10-64 0 0,0 11 64 0 0,-11-1-64 0 0,11 0 64 0 0,-11-10-64 0 0,11 11 0 0 0,0-11 0 0 0,0 10 64 0 0,0-10 16 0 0,-1 11 0 0 0,1-11 0 0 0,10 0 0 0 0,-10 0-16 0 0,10 10-64 0 0,-10-10 96 0 0,10 10-32 0 0,0-10 160 0 0,0 0 24 0 0,11 0 8 0 0,-11 0 0 0 0,21 0-416 0 0,-10 0-88 0 0,-11 0-8 0 0,21 0-8 0 0,0 0 264 0 0,-1 0-64 0 0,12 0 64 0 0,-1 11 0 0 0,0-22-1128 0 0,11 11-200 0 0,-1 0-40 0 0</inkml:trace>
  <inkml:trace contextRef="#ctx0" brushRef="#br0" timeOffset="178288.0293">7413 17220 7920 0 0,'0'-10'168'0'0,"0"10"40"0"0,0 0 8 0 0,0 0 8 0 0,0 0-224 0 0,-11-10 0 0 0,11-1 0 0 0,0 11 0 0 0,0 0 672 0 0,0 0 96 0 0,0-10 8 0 0,0 10 8 0 0,0 0-192 0 0,0 0-40 0 0,0-11-8 0 0,0 11 0 0 0,0 0-8 0 0,0 0-8 0 0,0 0 0 0 0,0 0 0 0 0,0 0-97 0 0,0 11-15 0 0,11 10-8 0 0,-11-1 0 0 0,10 1-136 0 0,-10 10-24 0 0,10 0-8 0 0,-10 1 0 0 0,0 9-136 0 0,11-10-24 0 0,-11 0-8 0 0,0 11 0 0 0,0-1-72 0 0,0-20 0 0 0,0 0 0 0 0,0 0 64 0 0,0-1-64 0 0,0-9 0 0 0,0-11 0 0 0,0 0-7687 0 0</inkml:trace>
  <inkml:trace contextRef="#ctx0" brushRef="#br0" timeOffset="178881.0219">8190 17107 14600 0 0,'0'-10'320'0'0,"0"10"64"0"0,-10 0 8 0 0,-1 0 24 0 0,11 0-328 0 0,0 0-88 0 0,0-11 0 0 0,0 11 0 0 0,0 0 64 0 0,0 0 0 0 0,0-10 0 0 0,0-1-1 0 0,11 11 1 0 0,-11-10-64 0 0,0 0 96 0 0,10-1-32 0 0,-10 1-64 0 0,10 0 0 0 0,-10 10 0 0 0,11-11 0 0 0,-1 1 176 0 0,1 10-8 0 0,-1 0 0 0 0,0-11 0 0 0,1 11 32 0 0,-1 0 8 0 0,1 0 0 0 0,-1 0 0 0 0,-10 11-96 0 0,10-11-16 0 0,1 10-8 0 0,-11 1 0 0 0,0 9 72 0 0,10 1 24 0 0,-10 0 0 0 0,0 0 0 0 0,-10 10 0 0 0,10-11 0 0 0,-11 12 0 0 0,1-1 0 0 0,0 0-184 0 0,-1-10 0 0 0,-10 10 0 0 0,21 0 0 0 0,-20-10 0 0 0,9-1 0 0 0,1 1 0 0 0,-1 0-64 0 0,11 0 64 0 0,-10-1 0 0 0,10-9 80 0 0,-10 9-80 0 0,10-9 0 0 0,0-1 0 0 0,0 1 0 0 0,10-1 0 0 0,-10 0 0 0 0,10 1 0 0 0,1-11 0 0 0,-1 0-80 0 0,1 0 80 0 0,9 0 112 0 0,1 0-24 0 0,0-11-8 0 0,0 1-80 0 0,10 0 0 0 0,0 10 0 0 0,-10-11 0 0 0,10-10-72 0 0,0 11 72 0 0,0 0 0 0 0,0-1-5407 0 0,-10-9-1033 0 0</inkml:trace>
  <inkml:trace contextRef="#ctx0" brushRef="#br0" timeOffset="179457.1108">9227 16992 12512 0 0,'-10'-10'352'0'0,"0"10"80"0"0,10 0-344 0 0,-11-10-88 0 0,1 10 0 0 0,10 0 0 0 0,-11-11 544 0 0,11 1 88 0 0,0 10 16 0 0,0 0 8 0 0,-10-11-144 0 0,10 1-25 0 0,0 10-7 0 0,0 0 0 0 0,0-10-280 0 0,0 10-56 0 0,0-11-16 0 0,0 11 0 0 0,10-10-64 0 0,-10 10-64 0 0,11-10 96 0 0,-1 10-96 0 0,1-11 128 0 0,-1 1-24 0 0,0 10-8 0 0,1 0 0 0 0,9 0-96 0 0,-9-11 72 0 0,9 11-72 0 0,-9 0 64 0 0,10 0-64 0 0,-11 11 80 0 0,0-11-80 0 0,1 10 80 0 0,-1 1-16 0 0,-10-11 0 0 0,10 20 0 0 0,-10-9 0 0 0,-10-1 96 0 0,10 11 8 0 0,-10 0 8 0 0,-1-1 0 0 0,1 11-32 0 0,0-10-8 0 0,-1 0 0 0 0,-10-11 0 0 0,11 11-32 0 0,0 0-8 0 0,-1-11 0 0 0,1 0 0 0 0,0 1-96 0 0,10-11 88 0 0,0 10-88 0 0,0-10 80 0 0,0-10-80 0 0,10 20 0 0 0,0 0 72 0 0,-10-10-72 0 0,21-10 0 0 0,-11 10-64 0 0,11 0 0 0 0,0 10 0 0 0,0-10 64 0 0,-1 0-64 0 0,1 0 64 0 0,0 11-64 0 0,0-1 64 0 0,-1 1 0 0 0,1-11 64 0 0,-11 10-64 0 0,1 0 0 0 0,-1 11 0 0 0,1-11 0 0 0,-11 1 0 0 0,0-1 0 0 0,0 1 72 0 0,0 9-8 0 0,-11 1-64 0 0,1-11 128 0 0,-1 11-24 0 0,1 0-8 0 0,0 0 0 0 0,-1-1-24 0 0,1-9-8 0 0,-11 9 0 0 0,11 1 0 0 0,0 0-64 0 0,-1-11 0 0 0,11 1 0 0 0,0-1 64 0 0,0-10-936 0 0,11 0-192 0 0,-1-10-40 0 0</inkml:trace>
  <inkml:trace contextRef="#ctx0" brushRef="#br0" timeOffset="179725.7419">10139 16826 16991 0 0,'0'0'376'0'0,"-10"0"72"0"0,10 0 24 0 0,-10 0 0 0 0,10 0-376 0 0,0 0-96 0 0,-11 0 0 0 0,11 0 0 0 0,0 0 64 0 0,0 0-64 0 0,-10 0 96 0 0,10 0-32 0 0,0 0-64 0 0,-11 11 0 0 0,11-1 0 0 0,-10-10 0 0 0,0 21 0 0 0,-1-11 0 0 0,1 11-80 0 0,-1 0 80 0 0,1-1 160 0 0,0 1 72 0 0,10 10 24 0 0,0-10 0 0 0,-11 0-64 0 0,11-11 0 0 0,0 11-8 0 0,11 0 0 0 0,-11-1 8 0 0,10-9 8 0 0,0-1 0 0 0,11-10 0 0 0,-10 21-136 0 0,9-21-64 0 0,1 0 0 0 0,10-11 64 0 0,-10 11-64 0 0,0-10-88 0 0,10 0 24 0 0,0-1 0 0 0,0-20-512 0 0,0 21-104 0 0,1-11-24 0 0</inkml:trace>
  <inkml:trace contextRef="#ctx0" brushRef="#br0" timeOffset="180005.2714">10472 16712 16416 0 0,'0'0'359'0'0,"-11"11"81"0"0,1-11 8 0 0,0 10 8 0 0,-1-10-360 0 0,11 10-96 0 0,0 1 0 0 0,-10 10 0 0 0,10-11 0 0 0,0 11 0 0 0,0 10 0 0 0,0-10 0 0 0,0 10 0 0 0,0 10 0 0 0,0 1-72 0 0,-11 10 72 0 0,11-11 0 0 0,-10 11 72 0 0,0 10 8 0 0,-1 0 0 0 0,1 1 160 0 0,-11-12 32 0 0,11 1 8 0 0,-1-10 0 0 0,1-1 88 0 0,0-10 16 0 0,10-10 8 0 0,-11 0 0 0 0,11 0-392 0 0,0-11 0 0 0,11-20 0 0 0,-11-1-8415 0 0</inkml:trace>
  <inkml:trace contextRef="#ctx0" brushRef="#br0" timeOffset="180396.0675">10906 16754 13760 0 0,'0'0'304'0'0,"0"0"64"0"0,0 0 16 0 0,0 0 0 0 0,0 0-312 0 0,0 0-72 0 0,0 0 0 0 0,0 0 0 0 0,11 0 224 0 0,-11 0 24 0 0,0 0 8 0 0,0 0 0 0 0,0 0-1 0 0,0 0 9 0 0,0 0 0 0 0,10 0 0 0 0,-10 11 328 0 0,0-1 64 0 0,-10-10 16 0 0,10 21 0 0 0,0-11-312 0 0,-11 11-56 0 0,1 0-16 0 0,10-1 0 0 0,-10 11-168 0 0,-1-10-40 0 0,1 0-8 0 0,10 0 0 0 0,-11 10-8 0 0,1-11-64 0 0,10 1 96 0 0,0-10-32 0 0,0-1-64 0 0,0 0 0 0 0,10 1 0 0 0,1-1 0 0 0,-1-10 72 0 0,1 0 24 0 0,-1 0 8 0 0,11 0 0 0 0,-11 0-104 0 0,11-10-128 0 0,0 10 24 0 0,-11 0 8 0 0,21-11 96 0 0,-10 1 128 0 0,0 10-24 0 0,-11 0-8 0 0,11 0-96 0 0,0 10-128 0 0,-1-10 24 0 0,-9 11 8 0 0,-1-1 96 0 0,1 0 0 0 0,-1 1 0 0 0,0-1 0 0 0,1 1 64 0 0,-11 9 64 0 0,0 11 16 0 0,0-10 0 0 0,0 0-32 0 0,-11 0-8 0 0,11 10 0 0 0,-20 0 0 0 0,9-11-40 0 0,1 1-64 0 0,-11 10 88 0 0,11 0-88 0 0,-1-10 80 0 0,-9 0-80 0 0,9-11 64 0 0,1-10-64 0 0,-11 21-96 0 0,11-21-64 0 0,-1-10-16 0 0,11-1-5856 0 0,-10 11-1167 0 0</inkml:trace>
  <inkml:trace contextRef="#ctx0" brushRef="#br0" timeOffset="180574.0212">11000 16775 20759 0 0,'0'0'456'0'0,"10"0"96"0"0,1 0 24 0 0,-1 10 0 0 0,11-10-456 0 0,0 11-120 0 0,0-1 0 0 0,10 1 0 0 0,0-11 192 0 0,0 10 24 0 0,0-10 0 0 0,0 0 0 0 0,11 0-408 0 0,-11 0-88 0 0,0 0-8 0 0,11-10-8991 0 0</inkml:trace>
  <inkml:trace contextRef="#ctx0" brushRef="#br0" timeOffset="181062.5588">12181 16837 12064 0 0,'0'0'264'0'0,"0"0"56"0"0,0 0 16 0 0,0 0 0 0 0,0-10-272 0 0,11 10-64 0 0,-11-11 0 0 0,10 11 0 0 0,-10-10 488 0 0,11 10 88 0 0,-11-10 8 0 0,10-1 8 0 0,-10 11-24 0 0,0-10-9 0 0,10 10 1 0 0,-10 0 0 0 0,0 0-32 0 0,0 0-8 0 0,0 0 0 0 0,0 0 0 0 0,0 0-16 0 0,-10 0-8 0 0,10 10 0 0 0,-10 1 0 0 0,-1-1-224 0 0,1 11-48 0 0,-1 10 0 0 0,1 0-8 0 0,-11 11-216 0 0,11-11 0 0 0,-11 10 0 0 0,11-10 0 0 0,0 11 280 0 0,-1-1 8 0 0,11-10 8 0 0,0 0 0 0 0,0 0-104 0 0,0-10-16 0 0,11 10-8 0 0,-1-10 0 0 0,-10-11-168 0 0,10 1 0 0 0,1 9 0 0 0,-1-9 0 0 0,11-11 0 0 0,-11 10-80 0 0,11-10 80 0 0,-11 0-80 0 0,1 11-112 0 0,-1-22-16 0 0,11 11-8 0 0,-11-10 0 0 0,0-1 64 0 0,1 11 16 0 0,-1-20 0 0 0,1-1 0 0 0,-1 11 136 0 0,0-1-96 0 0,1-9 96 0 0,-11-1-80 0 0,0-10-16 0 0,0 0 0 0 0,0 20 0 0 0,-11-9 0 0 0,11-1-40 0 0,-10 0-16 0 0,0 11 0 0 0,10-1 0 0 0,-11 1 32 0 0,1 10 8 0 0,-1 0 0 0 0,-9 0 0 0 0,20 21 112 0 0,-21-11 104 0 0,11-10-16 0 0,-1 21-8 0 0,11 0-272 0 0,-10-1-64 0 0,-1-9 0 0 0,11 9-8239 0 0</inkml:trace>
  <inkml:trace contextRef="#ctx0" brushRef="#br0" timeOffset="182137.0237">12783 16785 15680 0 0,'0'0'448'0'0,"0"-10"87"0"0,0 10-431 0 0,0 0-104 0 0,0-10 0 0 0,11-1 0 0 0,-11 1 0 0 0,10 0 88 0 0,0-1-88 0 0,1 1 80 0 0,-1-1-264 0 0,1 1-48 0 0,-1 10-15 0 0,0-10-1 0 0,1-1-80 0 0,-11 11-24 0 0,10 0 0 0 0,-10 0 0 0 0,0 0 560 0 0,0 0 112 0 0,0 0 16 0 0,-10 0 8 0 0,10 0 192 0 0,0 11 39 0 0,-11-11 1 0 0,11 0 8 0 0,0 0-128 0 0,-10 0-24 0 0,10 10-8 0 0,0-10 0 0 0,0 0-320 0 0,0 0-104 0 0,0 0 64 0 0,-10 0-64 0 0,10 0 0 0 0,0 0 0 0 0,0 0 0 0 0,0 0-72 0 0,0 0 72 0 0,0 0 96 0 0,0 0-16 0 0,10 0-8 0 0,-10 0 40 0 0,10 0 8 0 0,-10 0 0 0 0,11 0 0 0 0,-1 0 16 0 0,-10 0 8 0 0,10 0 0 0 0,11 10 0 0 0,-10-10-32 0 0,-1 0-8 0 0,0 11 0 0 0,11-1 0 0 0,-11 1 0 0 0,11-11 0 0 0,0 10 0 0 0,-11 0 0 0 0,1 1-104 0 0,9-1-96 0 0,1-10 24 0 0,-10 10 0 0 0,-1-10 72 0 0,11 11 88 0 0,-11-1-24 0 0,11-10 0 0 0,-11 10 88 0 0,1-10 8 0 0,9 0 8 0 0,-9 11 0 0 0,9-11-80 0 0,-20 0-24 0 0,21 0 0 0 0,-21 0 0 0 0,21 0-64 0 0,-11 0 64 0 0,1 0-64 0 0,-11 0 64 0 0,10-11-64 0 0,-10 11 0 0 0,11 0 0 0 0,-11 0 0 0 0,10 0 80 0 0,-10 0-80 0 0,0 11 96 0 0,0-11-96 0 0,0 0 216 0 0,0 10-16 0 0,-10 1 0 0 0,10-1 0 0 0,-11 11-104 0 0,1-11-32 0 0,-1 11 0 0 0,-9 10 0 0 0,9 0-232 0 0,-10 0-56 0 0,1 0 0 0 0,-1-10-8 0 0,0 20 232 0 0,0-9 0 0 0,11-12 0 0 0,-11 11 0 0 0,11-10 200 0 0,0 0 40 0 0,10 0 8 0 0,-11-11 0 0 0,11 0-248 0 0,0 1-168 0 0,0-1 24 0 0,11 0 8 0 0,-1 1-392 0 0,0-11-80 0 0,1 10-8 0 0,-1 0-5407 0 0,0 1-1081 0 0</inkml:trace>
  <inkml:trace contextRef="#ctx0" brushRef="#br0" timeOffset="183718.0286">4987 22705 2040 0 0,'0'0'0'0'0,"0"0"88"0"0,0 0-24 0 0,0 0 0 0 0,0 0-64 0 0,0 0 0 0 0,0 0 0 0 0,0 0 0 0 0,0 0 448 0 0,0 0 72 0 0,0 0 24 0 0,0 0 0 0 0,0 0 32 0 0,0 0 16 0 0,0 0 0 0 0,0 0 0 0 0,0 0-336 0 0,0 0-64 0 0,0 0-8 0 0,0 0-8 0 0,0 0-64 0 0,0 0-16 0 0,0 0 0 0 0,0 0 0 0 0,0 0-96 0 0,0 0 72 0 0,0 0-72 0 0,0 0 64 0 0,0 0-64 0 0,0 0 0 0 0,0 0 0 0 0,0 0 64 0 0,0 0-64 0 0,0 0 0 0 0,0 0 0 0 0,0 21-2176 0 0,0-21-400 0 0</inkml:trace>
  <inkml:trace contextRef="#ctx0" brushRef="#br0" timeOffset="186240.0231">4790 22716 4984 0 0,'0'0'136'0'0,"0"0"40"0"0,0 0-176 0 0,0 0 0 0 0,0 0 0 0 0,0 0 0 0 0,0 0 0 0 0,-10 0 0 0 0,10 0 0 0 0,0 0 0 0 0,0 0 112 0 0,0 0-16 0 0,0 0 0 0 0,0 0 0 0 0,0 0-96 0 0,0 0 0 0 0,-11-11 64 0 0,11 11-64 0 0,0 0 472 0 0,0 0 72 0 0,0 0 8 0 0,-10-10 8 0 0,10 10-64 0 0,0 0-16 0 0,0 0 0 0 0,0 0 0 0 0,0 0-128 0 0,0 0-24 0 0,0 0-8 0 0,0 0 0 0 0,0 0-72 0 0,0 0-24 0 0,0 0 0 0 0,0 0 0 0 0,0 0-72 0 0,0 0-24 0 0,0 0 0 0 0,0 0 0 0 0,0 0 0 0 0,0 0-8 0 0,-10-11 0 0 0,10 11 0 0 0,0 0 48 0 0,0 0 16 0 0,0 0 0 0 0,0 0 0 0 0,0 0-112 0 0,0 0-72 0 0,0 0 96 0 0,0 0-96 0 0,0 0 96 0 0,0 0-96 0 0,0 0 96 0 0,0 0-96 0 0,0 0 120 0 0,0 0-32 0 0,0 0-8 0 0,0 0 0 0 0,0 0-80 0 0,0 0 80 0 0,0 0-80 0 0,0 0 80 0 0,0 0-80 0 0,0 0 0 0 0,0 0 72 0 0,0 0-72 0 0,0 0 0 0 0,0 0 0 0 0,0 0 0 0 0,0 0 0 0 0,0 0 0 0 0,0 0-96 0 0,0 0 96 0 0,0 0-96 0 0,0 0 16 0 0,0 0 0 0 0,0 0 0 0 0,0-10 0 0 0,0 10 80 0 0,0 0 0 0 0,0 0 0 0 0,0 0 0 0 0,0 0 0 0 0,0 0 0 0 0,0 0 0 0 0,0 0 0 0 0,0 0 0 0 0,0 0 0 0 0,0 0 0 0 0,0 0 0 0 0,0 0 0 0 0,0 0 0 0 0,0 0 0 0 0,0 0 0 0 0,0 0 0 0 0,0 0 0 0 0,0 0 0 0 0,0 0 0 0 0,0 0 80 0 0,0 0-16 0 0,0 0-64 0 0,0 0 96 0 0,0 0-24 0 0,0 0-8 0 0,0 0 0 0 0,0 0 0 0 0,0 0 0 0 0,0 0 0 0 0,0 0 0 0 0,0 0 0 0 0,0 0 88 0 0,0 0 8 0 0,0 0 8 0 0,0 0 0 0 0,0 0-40 0 0,0 0 0 0 0,0 0-8 0 0,0 0 0 0 0,0 0-120 0 0,0 0 0 0 0,0 0 64 0 0,0 0-64 0 0,0 0 0 0 0,0 0 0 0 0,0 0 0 0 0,-11 0 0 0 0,11 0 0 0 0,0 0 64 0 0,0 0-64 0 0,0 0 0 0 0,0 0 0 0 0,0 0 0 0 0,0 0 0 0 0,0 0 0 0 0,0 0 0 0 0,0 0 0 0 0,0 0 0 0 0,-10 0 0 0 0,10 0 0 0 0,0 0 0 0 0,0 0 0 0 0,0 0 0 0 0,0 0 0 0 0,0 0 0 0 0,0 0 0 0 0,0 0 0 0 0,0 0 0 0 0,0 0 0 0 0,0 0 0 0 0,0 0 0 0 0,0 0 0 0 0,0 0 0 0 0,0 0 0 0 0,0 0 0 0 0,0 0 0 0 0,0 0 0 0 0,0 0 0 0 0,-11 0 0 0 0,11 0 0 0 0,0 0-64 0 0,0 0 64 0 0,0 0 0 0 0,0 0 0 0 0,0 0 0 0 0,0 0 0 0 0,0 0 0 0 0,0 0 0 0 0,0 0 0 0 0,0 0 0 0 0,0 0 0 0 0,0 0 0 0 0,0 0-128 0 0,0 0 24 0 0,0 0 8 0 0,0 0-144 0 0,0 0-24 0 0,0 0-8 0 0,0 0 0 0 0,0 0-136 0 0,0 0-24 0 0,0 0-8 0 0,0 0 0 0 0,0 0-56 0 0,0 0-16 0 0,0 0 0 0 0,0 0 0 0 0,0 0 184 0 0,0 0 32 0 0,0 0 8 0 0,0 0 0 0 0,0 0 288 0 0,0 0 0 0 0,0 0 0 0 0,0 0 0 0 0,0 0 0 0 0,0 0 0 0 0,0 0 0 0 0,0 0 0 0 0,0 0-112 0 0,0 0 40 0 0,0 0 8 0 0,0 0 0 0 0,0 0 128 0 0,0 0 24 0 0,0 0 8 0 0,0 0 0 0 0,0 0 24 0 0,0 0 8 0 0,0 0 0 0 0,0 0 0 0 0,0 0 0 0 0,0 0 0 0 0,0 0 0 0 0,0 0 0 0 0,0 0-128 0 0,0 0 88 0 0,0 0-88 0 0,0 0 80 0 0,0 0 24 0 0,0 0 8 0 0,-10 0 0 0 0,10 0 0 0 0,0 0 32 0 0,0 0 8 0 0,0 0 0 0 0,0 0 0 0 0,0 0 48 0 0,0 0 16 0 0,0 0 0 0 0,0 0 0 0 0,0 0-40 0 0,0 0-8 0 0,0 0 0 0 0,0 0 0 0 0,0 0-48 0 0,0 0-16 0 0,0 0 0 0 0,0 0 0 0 0,0 0 48 0 0,0 10 8 0 0,0 1 0 0 0,0-11 0 0 0,-10 0-160 0 0,10 10 80 0 0,-11 11-80 0 0,11-11 64 0 0,-10 11 232 0 0,10 0 48 0 0,0-1 8 0 0,-11 12 0 0 0,1-12-57 0 0,10 11-7 0 0,-10 11 0 0 0,-1-1 0 0 0,1-10-64 0 0,-1 11-8 0 0,1-11-8 0 0,0 0 0 0 0,10 11-56 0 0,-11-22-16 0 0,1 11 0 0 0,10-10 0 0 0,0 0-136 0 0,-11-11 0 0 0,11 11 0 0 0,0-21 0 0 0,11 10-424 0 0,-11-10-40 0 0,0 0-8 0 0,10 0-4239 0 0,1-10-857 0 0</inkml:trace>
  <inkml:trace contextRef="#ctx0" brushRef="#br0" timeOffset="186527.0238">4717 22487 15176 0 0,'0'0'328'0'0,"0"0"72"0"0,0 0 16 0 0,0 0 15 0 0,0 0-343 0 0,0 0-88 0 0,11 0 0 0 0,-1 11 0 0 0,1-1 400 0 0,-1 11 64 0 0,0 0 16 0 0,11 10 0 0 0,0 0-256 0 0,0 10-40 0 0,10 1-16 0 0,-11-1 0 0 0,1 11-168 0 0,-11 0 0 0 0,11 0 0 0 0,-10 0 0 0 0,9 0-136 0 0,-9-11-64 0 0,-11 11-16 0 0,10-21 0 0 0,-10 11 216 0 0,0-11-64 0 0,0 0 64 0 0,0-10 0 0 0,-10-1 0 0 0,10 1 0 0 0,0 0 0 0 0,-11-11 64 0 0,11 1-64 0 0,-10-1-128 0 0,10-10 32 0 0,-10 0-4831 0 0,10 0-961 0 0</inkml:trace>
  <inkml:trace contextRef="#ctx0" brushRef="#br0" timeOffset="186773.0215">4655 22995 17167 0 0,'-11'11'480'0'0,"11"-1"120"0"0,0 1-480 0 0,11-1-120 0 0,-11 0 0 0 0,10 1 0 0 0,1-1 224 0 0,9 0 32 0 0,1 1 0 0 0,0-11 0 0 0,0 0-160 0 0,20-11-32 0 0,-10 1-64 0 0,1 0-5167 0 0,9-1-1089 0 0</inkml:trace>
  <inkml:trace contextRef="#ctx0" brushRef="#br0" timeOffset="187108.0226">6023 22767 11488 0 0,'-20'11'256'0'0,"20"-11"48"0"0,-11 0 16 0 0,1 0 0 0 0,-1 0-256 0 0,1 0-64 0 0,-11 0 0 0 0,11 10 0 0 0,0-10 848 0 0,-1 0 160 0 0,11 10 32 0 0,0-10 7 0 0,0 0-423 0 0,0 0-80 0 0,0 0-24 0 0,0 0 0 0 0,0 0-360 0 0,0 0-64 0 0,0-10-24 0 0,21 10 0 0 0,-11 0-72 0 0,1-10 64 0 0,9 10-64 0 0,1-11 64 0 0,0 11 80 0 0,10-10 16 0 0,-10 0 0 0 0,10-1 0 0 0,0 11-24 0 0,0-10 0 0 0,0-1 0 0 0,0 1 0 0 0,11 10-8 0 0,-1-10 0 0 0,-10-1 0 0 0,11 1 0 0 0,-11-1-32 0 0,10 1 0 0 0,-10 10-8 0 0,11-21 0 0 0,-11 11-88 0 0,0 0 0 0 0,11-1 72 0 0,-11 1-72 0 0,0-1 0 0 0,10 1 0 0 0,-10 0 0 0 0,0-1 64 0 0,-10 1-64 0 0,10-1 0 0 0,-10-9 0 0 0,0 20 64 0 0,0-21-152 0 0,-11 21-24 0 0,11-10-8 0 0,-21-1-5591 0 0,10 11-1121 0 0</inkml:trace>
  <inkml:trace contextRef="#ctx0" brushRef="#br0" timeOffset="187390.0601">6625 22280 18023 0 0,'0'0'392'0'0,"0"0"88"0"0,0 0 8 0 0,0 0 24 0 0,0 0-408 0 0,0 0-104 0 0,0 0 0 0 0,0 0 0 0 0,10 0 0 0 0,1 10 0 0 0,10-10 0 0 0,-1 0 0 0 0,1 11 0 0 0,10-1 0 0 0,-10-10 0 0 0,10 11 0 0 0,0-11 0 0 0,-10 10 0 0 0,10 0 0 0 0,-10 1 0 0 0,0-1 0 0 0,0 0 0 0 0,-11 1 0 0 0,11 10 0 0 0,-11-11 0 0 0,0 0 0 0 0,-10 11 0 0 0,0 10 0 0 0,0-10 280 0 0,0 0 8 0 0,-10 10 0 0 0,0-10 0 0 0,-1 10-56 0 0,1-10-8 0 0,0 10 0 0 0,-11-11 0 0 0,10 1-128 0 0,-9 0-24 0 0,9-11-8 0 0,-10 11 0 0 0,11-11-352 0 0,0 1-80 0 0,10-1-16 0 0,0 1 0 0 0</inkml:trace>
  <inkml:trace contextRef="#ctx0" brushRef="#br0" timeOffset="188119.022">11145 23265 9640 0 0,'0'0'272'0'0,"0"0"64"0"0,0-10-272 0 0,0 10-64 0 0,0 0 0 0 0,0 0 0 0 0,0-11 304 0 0,0 11 48 0 0,0 0 0 0 0,0 0 8 0 0,0 0 16 0 0,0 0 0 0 0,0 0 0 0 0,0 0 0 0 0,0 0-48 0 0,0 0-8 0 0,0 11 0 0 0,0-1 0 0 0,0 0-104 0 0,0 1-24 0 0,0 9-8 0 0,0 12 0 0 0,11-1 8 0 0,-11 0 8 0 0,0 0 0 0 0,0 10 0 0 0,10 1 24 0 0,-10-1 7 0 0,0 1 1 0 0,10-11 0 0 0,-10 10-8 0 0,0 1 0 0 0,0-11 0 0 0,0 0 0 0 0,11 0-32 0 0,-11-10 0 0 0,0 0-8 0 0,0-1 0 0 0,0-9-24 0 0,0-1 0 0 0,0 0 0 0 0,0 1 0 0 0,0-11-312 0 0,0 0-64 0 0,0 0-8 0 0,0-11-7263 0 0</inkml:trace>
  <inkml:trace contextRef="#ctx0" brushRef="#br0" timeOffset="188549.0255">10896 23866 11200 0 0,'0'0'248'0'0,"-10"-10"48"0"0,10 10 16 0 0,0 0 0 0 0,0 0-248 0 0,0 0-64 0 0,0 0 0 0 0,0 0 0 0 0,0 10 400 0 0,10 0 72 0 0,-10 1 8 0 0,21-1 8 0 0,-10 11 24 0 0,-1-11 8 0 0,11 11 0 0 0,-1 0 0 0 0,1-1-57 0 0,0 1-15 0 0,0 0 0 0 0,-1 0 0 0 0,1 0-224 0 0,0-1-56 0 0,0-9-8 0 0,-1 9 0 0 0,1-9-88 0 0,-11-1-72 0 0,11 1 96 0 0,-11-1-96 0 0,11-10 240 0 0,-10 10-8 0 0,-1-10 0 0 0,0 11 0 0 0,1-11-232 0 0,-1 0 0 0 0,0-11 0 0 0,-10 11 0 0 0,11 0 80 0 0,-1-10-8 0 0,0 0 0 0 0,1-1 0 0 0,-1-10 24 0 0,1 11 8 0 0,-1-11 0 0 0,11-10 0 0 0,-11 0-104 0 0,0 0 0 0 0,11-11 0 0 0,-10 1 0 0 0,9-1 0 0 0,-9 1-80 0 0,9-1 16 0 0,-9-10-8159 0 0</inkml:trace>
  <inkml:trace contextRef="#ctx0" brushRef="#br0" timeOffset="190577.0255">11612 24509 9408 0 0,'0'10'264'0'0,"0"1"56"0"0,-11-1-256 0 0,11 1-64 0 0,0 9 0 0 0,0 1 0 0 0,-10 0 608 0 0,10 10 96 0 0,0-10 32 0 0,0-1 0 0 0,0 11-184 0 0,0-10-32 0 0,0 0-8 0 0,0 0 0 0 0,0-1-184 0 0,0-9-40 0 0,0 9 0 0 0,0-9-8 0 0,0-1-152 0 0,0-10-24 0 0,0 11-9 0 0,0-11 1 0 0,0 0-96 0 0,0 0 88 0 0,0 0-88 0 0,0-11 80 0 0,-10 1-272 0 0,10-11-47 0 0,0 0-17 0 0,0 1 0 0 0,0-1-448 0 0,0-10-88 0 0,0 10-16 0 0,0-10-8 0 0,0 0-240 0 0,0 10-40 0 0,0-10-16 0 0,0 10 0 0 0,0-10 312 0 0,0 0 56 0 0,-11 10 8 0 0,11-10 8 0 0,0 0 728 0 0,0 0 128 0 0,0 10 32 0 0,0-10 0 0 0,0 10 752 0 0,11 1 144 0 0,-11 9 32 0 0,10 1 8 0 0,-10 0-56 0 0,10-1-16 0 0,1 11 0 0 0,-1 0 0 0 0,-10 0-224 0 0,21 0-56 0 0,-11 0-8 0 0,1 11-1 0 0,10-1-7 0 0,-11 0-8 0 0,0 1 0 0 0,1-1 0 0 0,-1 0-544 0 0,0 1-112 0 0,-10-1-64 0 0,11 11 80 0 0,-11-21-80 0 0,10 21 64 0 0,-10-21-64 0 0,0 20 64 0 0,0-20-64 0 0,0 21 96 0 0,0-21-96 0 0,-10 10 96 0 0,10 1-168 0 0,-11-1-32 0 0,1 1-8 0 0,10-1 0 0 0,-10 0-168 0 0,-1 1-32 0 0,1-11-8 0 0,0 10 0 0 0,-1-10 64 0 0,1 10 16 0 0,10 1 0 0 0,-11-11 0 0 0,11 10 144 0 0,0 1 96 0 0,-10-1-104 0 0,10 0 40 0 0,10 1 152 0 0,-10 9 32 0 0,0-9 8 0 0,11-1 0 0 0,-11 11 64 0 0,10-11 24 0 0,1 11 0 0 0,-1-11 0 0 0,0 11 40 0 0,1-11 0 0 0,9 1 8 0 0,-9 10 0 0 0,-1-11-200 0 0,11 0-64 0 0,-11 1 0 0 0,11-1 0 0 0,-11-10 0 0 0,11 10 0 0 0,-10-10 0 0 0,9 0-96 0 0,-9 11-344 0 0,-1-11-64 0 0,11 0-8 0 0,-11 0-4495 0 0,1 0-897 0 0</inkml:trace>
  <inkml:trace contextRef="#ctx0" brushRef="#br0" timeOffset="190888.023">12078 24665 11688 0 0,'0'0'256'0'0,"0"0"48"0"0,0-11 16 0 0,-11 11 16 0 0,1 0-272 0 0,10 0-64 0 0,0 0 0 0 0,0 0 0 0 0,0 0 712 0 0,0 0 128 0 0,0 0 24 0 0,0 0 8 0 0,0 0-513 0 0,0 0-103 0 0,0-10-16 0 0,10 10-8 0 0,1 0-232 0 0,-1 0 0 0 0,1 0 0 0 0,-1-10 0 0 0,-10 10 64 0 0,10 0-64 0 0,1-11 0 0 0,-1 11 0 0 0,-10 0 0 0 0,0 0 0 0 0,0 0-88 0 0,0 0 88 0 0,0-10-184 0 0,0-1 24 0 0,0 11 8 0 0,0 0 0 0 0,-10-10-111 0 0,-1 10-25 0 0,11 0-8 0 0,-10 0 0 0 0,-11 0-192 0 0,11 0-40 0 0,-11 0-8 0 0,11 10 0 0 0,-1-10 272 0 0,-9 11 48 0 0,9-1 16 0 0,-9 1 0 0 0,9 9 440 0 0,1 1 88 0 0,-1 0 24 0 0,1 0 0 0 0,0 10 224 0 0,10-10 56 0 0,-11-1 8 0 0,11-9 0 0 0,0 9-289 0 0,0-9-47 0 0,11 10-16 0 0,-1-21 0 0 0,0 10-200 0 0,1 0-88 0 0,10-10 64 0 0,-1 0-64 0 0,11-10-272 0 0,-10 0-96 0 0,0-11-16 0 0</inkml:trace>
  <inkml:trace contextRef="#ctx0" brushRef="#br0" timeOffset="191176.0247">12348 24498 14976 0 0,'0'0'328'0'0,"0"11"72"0"0,-11-1 16 0 0,1 0-1 0 0,0 1-335 0 0,-1-1-80 0 0,11 0 0 0 0,-10 1 0 0 0,10-1 288 0 0,-10 1 32 0 0,10 9 16 0 0,-11-9 0 0 0,11-1-248 0 0,0 1-88 0 0,0-1 0 0 0,0 0 72 0 0,11-10-8 0 0,-11 11-64 0 0,0-11 96 0 0,10 0-32 0 0,0 10-64 0 0,-10-10 0 0 0,11 0 0 0 0,-1-10 0 0 0,0 10 0 0 0,1 0 0 0 0,-11 0 0 0 0,10-11 0 0 0,-10 11 0 0 0,0 0-112 0 0,0 0 40 0 0,0 0 8 0 0,0 0 64 0 0,11 11-80 0 0,-11-1 80 0 0,0 0-80 0 0,0 11 80 0 0,-11-10 0 0 0,11 9 0 0 0,-10 1 0 0 0,10 0 0 0 0,-11-11 0 0 0,11 1 64 0 0,-10 9-64 0 0,10-9-96 0 0,0-1-48 0 0,0 1-16 0 0,0-1-4535 0 0,0-10-905 0 0</inkml:trace>
  <inkml:trace contextRef="#ctx0" brushRef="#br0" timeOffset="191438.0269">12638 24446 14624 0 0,'0'0'320'0'0,"0"0"72"0"0,0 0 16 0 0,0 11 0 0 0,0-1-328 0 0,-10-10-80 0 0,10 21 0 0 0,0-11 0 0 0,0 1 279 0 0,0 10 41 0 0,-11-11 0 0 0,11 11 8 0 0,0-11-128 0 0,0 11-24 0 0,11-11-8 0 0,-11 1 0 0 0,0-1-168 0 0,10-10 0 0 0,-10 10-96 0 0,11-10 32 0 0,-11 11 64 0 0,10-22 0 0 0,0 11 0 0 0,1-10 0 0 0,-1 10 0 0 0,-10-21 88 0 0,21 11-24 0 0,-10-1-4903 0 0,-1-9-985 0 0</inkml:trace>
  <inkml:trace contextRef="#ctx0" brushRef="#br0" timeOffset="192406.0248">7682 17780 16559 0 0,'0'0'360'0'0,"0"0"80"0"0,-10 0 8 0 0,-1 0 24 0 0,11 0-376 0 0,0 0-96 0 0,0 0 0 0 0,0 0 0 0 0,11 0 144 0 0,-1 11 16 0 0,0-1 0 0 0,1 11 0 0 0,10-1-160 0 0,-11 11 80 0 0,11 1-80 0 0,0 9 64 0 0,-11 11-64 0 0,11 0-88 0 0,-11-11 24 0 0,11 1-5015 0 0,0 9-1001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26"/>
            <a:ext cx="5829300" cy="4775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204076"/>
            <a:ext cx="5143500" cy="33115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0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30250"/>
            <a:ext cx="147875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30250"/>
            <a:ext cx="4350544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419479"/>
            <a:ext cx="5915025" cy="57054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178929"/>
            <a:ext cx="5915025" cy="30003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5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0253"/>
            <a:ext cx="591502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362326"/>
            <a:ext cx="2901255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010150"/>
            <a:ext cx="2901255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362326"/>
            <a:ext cx="2915543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010150"/>
            <a:ext cx="2915543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0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974853"/>
            <a:ext cx="3471863" cy="97472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0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974853"/>
            <a:ext cx="3471863" cy="97472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253"/>
            <a:ext cx="591502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651250"/>
            <a:ext cx="591502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9D0F-AE7C-45EE-AA54-36F4080990D5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3BE1-A130-49C4-B69F-3547FB22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7AFFC6F-C156-44FA-A222-338CB5C529B0}"/>
                  </a:ext>
                </a:extLst>
              </p14:cNvPr>
              <p14:cNvContentPartPr/>
              <p14:nvPr/>
            </p14:nvContentPartPr>
            <p14:xfrm>
              <a:off x="1783358" y="3121203"/>
              <a:ext cx="2340" cy="18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7AFFC6F-C156-44FA-A222-338CB5C529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198" y="3119043"/>
                <a:ext cx="666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93" name="Ink 892">
                <a:extLst>
                  <a:ext uri="{FF2B5EF4-FFF2-40B4-BE49-F238E27FC236}">
                    <a16:creationId xmlns:a16="http://schemas.microsoft.com/office/drawing/2014/main" id="{36A0DFE4-4E31-4541-A2AD-304C4C15C529}"/>
                  </a:ext>
                </a:extLst>
              </p14:cNvPr>
              <p14:cNvContentPartPr/>
              <p14:nvPr/>
            </p14:nvContentPartPr>
            <p14:xfrm>
              <a:off x="1724216" y="8302221"/>
              <a:ext cx="180" cy="180"/>
            </p14:xfrm>
          </p:contentPart>
        </mc:Choice>
        <mc:Fallback>
          <p:pic>
            <p:nvPicPr>
              <p:cNvPr id="893" name="Ink 892">
                <a:extLst>
                  <a:ext uri="{FF2B5EF4-FFF2-40B4-BE49-F238E27FC236}">
                    <a16:creationId xmlns:a16="http://schemas.microsoft.com/office/drawing/2014/main" id="{36A0DFE4-4E31-4541-A2AD-304C4C15C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2056" y="8300061"/>
                <a:ext cx="4500" cy="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D9C491F4-0C65-401D-B838-613D37001523}"/>
                  </a:ext>
                </a:extLst>
              </p14:cNvPr>
              <p14:cNvContentPartPr/>
              <p14:nvPr/>
            </p14:nvContentPartPr>
            <p14:xfrm>
              <a:off x="97016" y="2379141"/>
              <a:ext cx="6890400" cy="895428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D9C491F4-0C65-401D-B838-613D370015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96" y="2374821"/>
                <a:ext cx="6899040" cy="89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8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BFC79116-B318-411E-9AC6-045231A5FA6B}"/>
              </a:ext>
            </a:extLst>
          </p:cNvPr>
          <p:cNvSpPr/>
          <p:nvPr/>
        </p:nvSpPr>
        <p:spPr>
          <a:xfrm>
            <a:off x="5287617" y="311424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34201-BBA4-4211-B66F-311152FDE09E}"/>
              </a:ext>
            </a:extLst>
          </p:cNvPr>
          <p:cNvSpPr/>
          <p:nvPr/>
        </p:nvSpPr>
        <p:spPr>
          <a:xfrm>
            <a:off x="437321" y="563217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75205-E5E9-466E-8A5D-72E93207D7A4}"/>
              </a:ext>
            </a:extLst>
          </p:cNvPr>
          <p:cNvSpPr/>
          <p:nvPr/>
        </p:nvSpPr>
        <p:spPr>
          <a:xfrm>
            <a:off x="119271" y="397561"/>
            <a:ext cx="3611205" cy="1152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63BE01E-6C70-49FF-8F65-6FE81B0DB33A}"/>
              </a:ext>
            </a:extLst>
          </p:cNvPr>
          <p:cNvSpPr/>
          <p:nvPr/>
        </p:nvSpPr>
        <p:spPr>
          <a:xfrm>
            <a:off x="5287617" y="1364972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API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F8FFF334-9FE4-451C-8E5A-5B476B5FE69F}"/>
              </a:ext>
            </a:extLst>
          </p:cNvPr>
          <p:cNvSpPr/>
          <p:nvPr/>
        </p:nvSpPr>
        <p:spPr>
          <a:xfrm>
            <a:off x="5347246" y="2423495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Additional Predictors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0FAE2-0E5F-49CE-BE31-4B096FD53453}"/>
              </a:ext>
            </a:extLst>
          </p:cNvPr>
          <p:cNvSpPr/>
          <p:nvPr/>
        </p:nvSpPr>
        <p:spPr>
          <a:xfrm>
            <a:off x="2093843" y="1729408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Price Query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1D28A-AAA9-4712-8C10-86F31230C071}"/>
              </a:ext>
            </a:extLst>
          </p:cNvPr>
          <p:cNvSpPr/>
          <p:nvPr/>
        </p:nvSpPr>
        <p:spPr>
          <a:xfrm>
            <a:off x="437321" y="1179443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 Cleaning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D1D36-7A48-4038-8E18-8044232C0874}"/>
              </a:ext>
            </a:extLst>
          </p:cNvPr>
          <p:cNvSpPr/>
          <p:nvPr/>
        </p:nvSpPr>
        <p:spPr>
          <a:xfrm>
            <a:off x="437320" y="1729408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Date Cleaning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BF77D0-CF4A-4F5B-A8ED-4D0123F8BB6F}"/>
              </a:ext>
            </a:extLst>
          </p:cNvPr>
          <p:cNvCxnSpPr>
            <a:stCxn id="4" idx="1"/>
          </p:cNvCxnSpPr>
          <p:nvPr/>
        </p:nvCxnSpPr>
        <p:spPr>
          <a:xfrm flipH="1">
            <a:off x="1795671" y="781876"/>
            <a:ext cx="34919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383144-B4A8-4BA7-9B60-E71B9401BBB5}"/>
              </a:ext>
            </a:extLst>
          </p:cNvPr>
          <p:cNvCxnSpPr>
            <a:cxnSpLocks/>
          </p:cNvCxnSpPr>
          <p:nvPr/>
        </p:nvCxnSpPr>
        <p:spPr>
          <a:xfrm flipH="1">
            <a:off x="3326295" y="2020955"/>
            <a:ext cx="1961324" cy="6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AD7A74-0577-45ED-90E6-7CD66F78402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52799" y="1835424"/>
            <a:ext cx="193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34271-A3A5-4089-8069-236B666DC82D}"/>
              </a:ext>
            </a:extLst>
          </p:cNvPr>
          <p:cNvCxnSpPr>
            <a:cxnSpLocks/>
          </p:cNvCxnSpPr>
          <p:nvPr/>
        </p:nvCxnSpPr>
        <p:spPr>
          <a:xfrm flipH="1">
            <a:off x="3405803" y="1484245"/>
            <a:ext cx="357805" cy="46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305CA-E7D0-4F2C-896F-FD404A8A6DC9}"/>
              </a:ext>
            </a:extLst>
          </p:cNvPr>
          <p:cNvCxnSpPr>
            <a:cxnSpLocks/>
          </p:cNvCxnSpPr>
          <p:nvPr/>
        </p:nvCxnSpPr>
        <p:spPr>
          <a:xfrm>
            <a:off x="3339535" y="1305340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694F583-9676-4E0D-8649-AE9114DC1B25}"/>
              </a:ext>
            </a:extLst>
          </p:cNvPr>
          <p:cNvSpPr/>
          <p:nvPr/>
        </p:nvSpPr>
        <p:spPr>
          <a:xfrm>
            <a:off x="410810" y="2630558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Concatenation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898161-C409-40FC-A89E-920B47376A8C}"/>
              </a:ext>
            </a:extLst>
          </p:cNvPr>
          <p:cNvSpPr/>
          <p:nvPr/>
        </p:nvSpPr>
        <p:spPr>
          <a:xfrm>
            <a:off x="2080589" y="1186070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Price Query</a:t>
            </a:r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8A6EB6CF-0DC9-4B0F-8DFB-BC32E4809657}"/>
              </a:ext>
            </a:extLst>
          </p:cNvPr>
          <p:cNvSpPr/>
          <p:nvPr/>
        </p:nvSpPr>
        <p:spPr>
          <a:xfrm>
            <a:off x="3896132" y="1046923"/>
            <a:ext cx="1225828" cy="593035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57D46D-A125-4489-AAC4-A54FA70F1BB4}"/>
              </a:ext>
            </a:extLst>
          </p:cNvPr>
          <p:cNvCxnSpPr>
            <a:cxnSpLocks/>
          </p:cNvCxnSpPr>
          <p:nvPr/>
        </p:nvCxnSpPr>
        <p:spPr>
          <a:xfrm flipH="1">
            <a:off x="1752615" y="1484245"/>
            <a:ext cx="357805" cy="46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4CD766-FFAB-4A50-9370-D2372B227EF2}"/>
              </a:ext>
            </a:extLst>
          </p:cNvPr>
          <p:cNvCxnSpPr>
            <a:cxnSpLocks/>
          </p:cNvCxnSpPr>
          <p:nvPr/>
        </p:nvCxnSpPr>
        <p:spPr>
          <a:xfrm>
            <a:off x="1686347" y="1305340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F046C4-5604-4325-A11A-4FF10E99679F}"/>
              </a:ext>
            </a:extLst>
          </p:cNvPr>
          <p:cNvCxnSpPr>
            <a:cxnSpLocks/>
          </p:cNvCxnSpPr>
          <p:nvPr/>
        </p:nvCxnSpPr>
        <p:spPr>
          <a:xfrm flipH="1">
            <a:off x="1709531" y="2011024"/>
            <a:ext cx="357805" cy="46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7DEB4-923E-4CB4-84F8-A7712BC189E6}"/>
              </a:ext>
            </a:extLst>
          </p:cNvPr>
          <p:cNvCxnSpPr>
            <a:cxnSpLocks/>
          </p:cNvCxnSpPr>
          <p:nvPr/>
        </p:nvCxnSpPr>
        <p:spPr>
          <a:xfrm>
            <a:off x="1643263" y="1832119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6E79350-1E15-41A2-B157-0307A508D5A4}"/>
              </a:ext>
            </a:extLst>
          </p:cNvPr>
          <p:cNvSpPr/>
          <p:nvPr/>
        </p:nvSpPr>
        <p:spPr>
          <a:xfrm>
            <a:off x="2087212" y="2612332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Predictor Query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7EF2E4-BC14-4D4F-965F-713ECBD1E6BE}"/>
              </a:ext>
            </a:extLst>
          </p:cNvPr>
          <p:cNvCxnSpPr>
            <a:cxnSpLocks/>
          </p:cNvCxnSpPr>
          <p:nvPr/>
        </p:nvCxnSpPr>
        <p:spPr>
          <a:xfrm flipH="1">
            <a:off x="3319664" y="2903879"/>
            <a:ext cx="1961324" cy="6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4F7D55-B745-49F3-BD1E-85DC64576FDB}"/>
              </a:ext>
            </a:extLst>
          </p:cNvPr>
          <p:cNvCxnSpPr>
            <a:cxnSpLocks/>
          </p:cNvCxnSpPr>
          <p:nvPr/>
        </p:nvCxnSpPr>
        <p:spPr>
          <a:xfrm>
            <a:off x="3346168" y="2718348"/>
            <a:ext cx="193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3A2092-217B-4071-898C-CE9E014434AF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>
            <a:off x="2703439" y="3049653"/>
            <a:ext cx="25699" cy="20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91CE67-B1B3-4443-B4D4-66E57F95CE0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13780" y="2244591"/>
            <a:ext cx="13257" cy="385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F4195F6-2EEB-4B9C-8417-9E976EFD9F1A}"/>
              </a:ext>
            </a:extLst>
          </p:cNvPr>
          <p:cNvSpPr/>
          <p:nvPr/>
        </p:nvSpPr>
        <p:spPr>
          <a:xfrm>
            <a:off x="361115" y="4538246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Sentiment Analysis</a:t>
            </a:r>
          </a:p>
        </p:txBody>
      </p:sp>
      <p:sp>
        <p:nvSpPr>
          <p:cNvPr id="48" name="Flowchart: Multidocument 47">
            <a:extLst>
              <a:ext uri="{FF2B5EF4-FFF2-40B4-BE49-F238E27FC236}">
                <a16:creationId xmlns:a16="http://schemas.microsoft.com/office/drawing/2014/main" id="{EDB2CC61-94B9-4B9D-858B-85BAE1CAD646}"/>
              </a:ext>
            </a:extLst>
          </p:cNvPr>
          <p:cNvSpPr/>
          <p:nvPr/>
        </p:nvSpPr>
        <p:spPr>
          <a:xfrm>
            <a:off x="334604" y="3391722"/>
            <a:ext cx="1384862" cy="96410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Split DF Into Separate Predictor DFs</a:t>
            </a:r>
          </a:p>
        </p:txBody>
      </p:sp>
      <p:sp>
        <p:nvSpPr>
          <p:cNvPr id="49" name="Flowchart: Multidocument 48">
            <a:extLst>
              <a:ext uri="{FF2B5EF4-FFF2-40B4-BE49-F238E27FC236}">
                <a16:creationId xmlns:a16="http://schemas.microsoft.com/office/drawing/2014/main" id="{34460DF6-D9A0-4874-907D-7111B5A2D5F0}"/>
              </a:ext>
            </a:extLst>
          </p:cNvPr>
          <p:cNvSpPr/>
          <p:nvPr/>
        </p:nvSpPr>
        <p:spPr>
          <a:xfrm>
            <a:off x="284910" y="5098766"/>
            <a:ext cx="1384862" cy="96410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Sentiment Predictors Compiled</a:t>
            </a:r>
          </a:p>
        </p:txBody>
      </p:sp>
      <p:sp>
        <p:nvSpPr>
          <p:cNvPr id="50" name="Flowchart: Multidocument 49">
            <a:extLst>
              <a:ext uri="{FF2B5EF4-FFF2-40B4-BE49-F238E27FC236}">
                <a16:creationId xmlns:a16="http://schemas.microsoft.com/office/drawing/2014/main" id="{C6B14B5C-2C76-45C5-B2EB-368622661C29}"/>
              </a:ext>
            </a:extLst>
          </p:cNvPr>
          <p:cNvSpPr/>
          <p:nvPr/>
        </p:nvSpPr>
        <p:spPr>
          <a:xfrm>
            <a:off x="1941433" y="5098766"/>
            <a:ext cx="1384862" cy="96410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Additional Predictors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EF8682-DD19-48DC-A5E5-85C81CB40F8D}"/>
              </a:ext>
            </a:extLst>
          </p:cNvPr>
          <p:cNvCxnSpPr>
            <a:cxnSpLocks/>
          </p:cNvCxnSpPr>
          <p:nvPr/>
        </p:nvCxnSpPr>
        <p:spPr>
          <a:xfrm>
            <a:off x="1020407" y="3040549"/>
            <a:ext cx="13257" cy="385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221AA8F-9B12-493F-8530-D318D5007645}"/>
              </a:ext>
            </a:extLst>
          </p:cNvPr>
          <p:cNvSpPr/>
          <p:nvPr/>
        </p:nvSpPr>
        <p:spPr>
          <a:xfrm>
            <a:off x="278303" y="6636019"/>
            <a:ext cx="3326288" cy="2081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Flowchart: Off-page Connector 56">
            <a:extLst>
              <a:ext uri="{FF2B5EF4-FFF2-40B4-BE49-F238E27FC236}">
                <a16:creationId xmlns:a16="http://schemas.microsoft.com/office/drawing/2014/main" id="{487C4305-0AE1-4A47-BB52-154D14001402}"/>
              </a:ext>
            </a:extLst>
          </p:cNvPr>
          <p:cNvSpPr/>
          <p:nvPr/>
        </p:nvSpPr>
        <p:spPr>
          <a:xfrm>
            <a:off x="361115" y="6314661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Flowchart: Off-page Connector 57">
            <a:extLst>
              <a:ext uri="{FF2B5EF4-FFF2-40B4-BE49-F238E27FC236}">
                <a16:creationId xmlns:a16="http://schemas.microsoft.com/office/drawing/2014/main" id="{D6356570-A3C3-4BB6-995E-5D556E17B995}"/>
              </a:ext>
            </a:extLst>
          </p:cNvPr>
          <p:cNvSpPr/>
          <p:nvPr/>
        </p:nvSpPr>
        <p:spPr>
          <a:xfrm>
            <a:off x="776897" y="6314660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Flowchart: Off-page Connector 58">
            <a:extLst>
              <a:ext uri="{FF2B5EF4-FFF2-40B4-BE49-F238E27FC236}">
                <a16:creationId xmlns:a16="http://schemas.microsoft.com/office/drawing/2014/main" id="{A350338C-9B6A-4F1C-857D-17937A52112B}"/>
              </a:ext>
            </a:extLst>
          </p:cNvPr>
          <p:cNvSpPr/>
          <p:nvPr/>
        </p:nvSpPr>
        <p:spPr>
          <a:xfrm>
            <a:off x="1205951" y="6314661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Flowchart: Off-page Connector 59">
            <a:extLst>
              <a:ext uri="{FF2B5EF4-FFF2-40B4-BE49-F238E27FC236}">
                <a16:creationId xmlns:a16="http://schemas.microsoft.com/office/drawing/2014/main" id="{C085B3EB-1E02-40CA-8265-ADDFB4D186B2}"/>
              </a:ext>
            </a:extLst>
          </p:cNvPr>
          <p:cNvSpPr/>
          <p:nvPr/>
        </p:nvSpPr>
        <p:spPr>
          <a:xfrm>
            <a:off x="1621733" y="6314660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Flowchart: Off-page Connector 60">
            <a:extLst>
              <a:ext uri="{FF2B5EF4-FFF2-40B4-BE49-F238E27FC236}">
                <a16:creationId xmlns:a16="http://schemas.microsoft.com/office/drawing/2014/main" id="{792E897C-5AD9-49B7-A078-2A12440C3CE8}"/>
              </a:ext>
            </a:extLst>
          </p:cNvPr>
          <p:cNvSpPr/>
          <p:nvPr/>
        </p:nvSpPr>
        <p:spPr>
          <a:xfrm>
            <a:off x="2037678" y="6314661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Flowchart: Off-page Connector 61">
            <a:extLst>
              <a:ext uri="{FF2B5EF4-FFF2-40B4-BE49-F238E27FC236}">
                <a16:creationId xmlns:a16="http://schemas.microsoft.com/office/drawing/2014/main" id="{B0D35535-50CB-4D14-9701-74203D8206C0}"/>
              </a:ext>
            </a:extLst>
          </p:cNvPr>
          <p:cNvSpPr/>
          <p:nvPr/>
        </p:nvSpPr>
        <p:spPr>
          <a:xfrm>
            <a:off x="2453460" y="6314660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Flowchart: Off-page Connector 62">
            <a:extLst>
              <a:ext uri="{FF2B5EF4-FFF2-40B4-BE49-F238E27FC236}">
                <a16:creationId xmlns:a16="http://schemas.microsoft.com/office/drawing/2014/main" id="{562C740F-0821-4561-BB7B-723A362BE1A9}"/>
              </a:ext>
            </a:extLst>
          </p:cNvPr>
          <p:cNvSpPr/>
          <p:nvPr/>
        </p:nvSpPr>
        <p:spPr>
          <a:xfrm>
            <a:off x="2847569" y="6314661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US" sz="1600" baseline="-25000" dirty="0">
                <a:solidFill>
                  <a:schemeClr val="tx1"/>
                </a:solidFill>
              </a:rPr>
              <a:t>7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Flowchart: Off-page Connector 63">
            <a:extLst>
              <a:ext uri="{FF2B5EF4-FFF2-40B4-BE49-F238E27FC236}">
                <a16:creationId xmlns:a16="http://schemas.microsoft.com/office/drawing/2014/main" id="{DEECE95A-8948-40D0-917B-0A4D2EF78B80}"/>
              </a:ext>
            </a:extLst>
          </p:cNvPr>
          <p:cNvSpPr/>
          <p:nvPr/>
        </p:nvSpPr>
        <p:spPr>
          <a:xfrm>
            <a:off x="3263351" y="6314660"/>
            <a:ext cx="347876" cy="321357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682B9CC3-7029-49A4-8F76-FB84489CD2CC}"/>
              </a:ext>
            </a:extLst>
          </p:cNvPr>
          <p:cNvSpPr/>
          <p:nvPr/>
        </p:nvSpPr>
        <p:spPr>
          <a:xfrm>
            <a:off x="391437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08C77B7-6D07-4E3A-80D8-4D6E84184CCA}"/>
              </a:ext>
            </a:extLst>
          </p:cNvPr>
          <p:cNvSpPr/>
          <p:nvPr/>
        </p:nvSpPr>
        <p:spPr>
          <a:xfrm>
            <a:off x="797446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D645F40C-3468-468A-8C2F-7D9F3A19992D}"/>
              </a:ext>
            </a:extLst>
          </p:cNvPr>
          <p:cNvSpPr/>
          <p:nvPr/>
        </p:nvSpPr>
        <p:spPr>
          <a:xfrm>
            <a:off x="1244053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376C0449-57DA-486A-89DB-322CFF526972}"/>
              </a:ext>
            </a:extLst>
          </p:cNvPr>
          <p:cNvSpPr/>
          <p:nvPr/>
        </p:nvSpPr>
        <p:spPr>
          <a:xfrm>
            <a:off x="1661327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DC15C502-0D92-419A-AD6B-B62F0C531864}"/>
              </a:ext>
            </a:extLst>
          </p:cNvPr>
          <p:cNvSpPr/>
          <p:nvPr/>
        </p:nvSpPr>
        <p:spPr>
          <a:xfrm>
            <a:off x="2067336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1147BF61-9A1B-4B26-A119-42901D8F5F2C}"/>
              </a:ext>
            </a:extLst>
          </p:cNvPr>
          <p:cNvSpPr/>
          <p:nvPr/>
        </p:nvSpPr>
        <p:spPr>
          <a:xfrm>
            <a:off x="2513943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BC2E8D8F-6D1A-459C-9F7E-1D52E53BECD3}"/>
              </a:ext>
            </a:extLst>
          </p:cNvPr>
          <p:cNvSpPr/>
          <p:nvPr/>
        </p:nvSpPr>
        <p:spPr>
          <a:xfrm>
            <a:off x="2894927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2860484D-B753-4220-974E-35F8AA842FA1}"/>
              </a:ext>
            </a:extLst>
          </p:cNvPr>
          <p:cNvSpPr/>
          <p:nvPr/>
        </p:nvSpPr>
        <p:spPr>
          <a:xfrm>
            <a:off x="3311054" y="6746013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DE11B1BF-4EB1-4ABF-B428-B8BD2AF4935B}"/>
              </a:ext>
            </a:extLst>
          </p:cNvPr>
          <p:cNvSpPr/>
          <p:nvPr/>
        </p:nvSpPr>
        <p:spPr>
          <a:xfrm>
            <a:off x="776897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052C9E5A-2205-4397-8073-39CE9B5737DD}"/>
              </a:ext>
            </a:extLst>
          </p:cNvPr>
          <p:cNvSpPr/>
          <p:nvPr/>
        </p:nvSpPr>
        <p:spPr>
          <a:xfrm>
            <a:off x="1194171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21ABEFE-CECE-469D-8ED4-167C30BD1972}"/>
              </a:ext>
            </a:extLst>
          </p:cNvPr>
          <p:cNvSpPr/>
          <p:nvPr/>
        </p:nvSpPr>
        <p:spPr>
          <a:xfrm>
            <a:off x="1600180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7987A0E4-56E2-44EC-89C5-5D8B23730983}"/>
              </a:ext>
            </a:extLst>
          </p:cNvPr>
          <p:cNvSpPr/>
          <p:nvPr/>
        </p:nvSpPr>
        <p:spPr>
          <a:xfrm>
            <a:off x="2046787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15DAE936-AF0B-4175-89E7-A5EE3FF52B1B}"/>
              </a:ext>
            </a:extLst>
          </p:cNvPr>
          <p:cNvSpPr/>
          <p:nvPr/>
        </p:nvSpPr>
        <p:spPr>
          <a:xfrm>
            <a:off x="2427771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56B06A36-5587-4D22-B386-2503347CB7D0}"/>
              </a:ext>
            </a:extLst>
          </p:cNvPr>
          <p:cNvSpPr/>
          <p:nvPr/>
        </p:nvSpPr>
        <p:spPr>
          <a:xfrm>
            <a:off x="2843898" y="727163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1B4FF4E4-7A70-4402-812E-FCE862403E79}"/>
              </a:ext>
            </a:extLst>
          </p:cNvPr>
          <p:cNvSpPr/>
          <p:nvPr/>
        </p:nvSpPr>
        <p:spPr>
          <a:xfrm>
            <a:off x="1184053" y="7776565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B545A9AA-A4BC-41E2-BEF6-B209CBC741A6}"/>
              </a:ext>
            </a:extLst>
          </p:cNvPr>
          <p:cNvSpPr/>
          <p:nvPr/>
        </p:nvSpPr>
        <p:spPr>
          <a:xfrm>
            <a:off x="1630660" y="7776565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1CCA6FEA-767F-463A-971B-36672E0E0F3F}"/>
              </a:ext>
            </a:extLst>
          </p:cNvPr>
          <p:cNvSpPr/>
          <p:nvPr/>
        </p:nvSpPr>
        <p:spPr>
          <a:xfrm>
            <a:off x="2011644" y="7776565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EDDD55D0-9C45-4851-A2A9-B2754661CA31}"/>
              </a:ext>
            </a:extLst>
          </p:cNvPr>
          <p:cNvSpPr/>
          <p:nvPr/>
        </p:nvSpPr>
        <p:spPr>
          <a:xfrm>
            <a:off x="2427771" y="7776565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6358B411-0A9A-4906-81B4-D8D2F7A8DCC5}"/>
              </a:ext>
            </a:extLst>
          </p:cNvPr>
          <p:cNvSpPr/>
          <p:nvPr/>
        </p:nvSpPr>
        <p:spPr>
          <a:xfrm>
            <a:off x="1801719" y="8295861"/>
            <a:ext cx="271671" cy="2438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AD52E5-DD86-4D1E-9AAC-4881CB761377}"/>
              </a:ext>
            </a:extLst>
          </p:cNvPr>
          <p:cNvCxnSpPr>
            <a:stCxn id="65" idx="5"/>
            <a:endCxn id="75" idx="1"/>
          </p:cNvCxnSpPr>
          <p:nvPr/>
        </p:nvCxnSpPr>
        <p:spPr>
          <a:xfrm>
            <a:off x="623323" y="6954143"/>
            <a:ext cx="193359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E68F2D-7E09-4B8B-9C7C-C2760D83A549}"/>
              </a:ext>
            </a:extLst>
          </p:cNvPr>
          <p:cNvCxnSpPr>
            <a:stCxn id="75" idx="5"/>
            <a:endCxn id="85" idx="1"/>
          </p:cNvCxnSpPr>
          <p:nvPr/>
        </p:nvCxnSpPr>
        <p:spPr>
          <a:xfrm>
            <a:off x="1008783" y="7479761"/>
            <a:ext cx="215055" cy="3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327619C-C587-41AC-AD92-070FF9AEE14F}"/>
              </a:ext>
            </a:extLst>
          </p:cNvPr>
          <p:cNvCxnSpPr>
            <a:stCxn id="67" idx="3"/>
            <a:endCxn id="75" idx="7"/>
          </p:cNvCxnSpPr>
          <p:nvPr/>
        </p:nvCxnSpPr>
        <p:spPr>
          <a:xfrm flipH="1">
            <a:off x="1008783" y="6954143"/>
            <a:ext cx="275055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B278C12-CA60-4883-9503-FE04007E9120}"/>
              </a:ext>
            </a:extLst>
          </p:cNvPr>
          <p:cNvCxnSpPr>
            <a:stCxn id="75" idx="7"/>
            <a:endCxn id="72" idx="3"/>
          </p:cNvCxnSpPr>
          <p:nvPr/>
        </p:nvCxnSpPr>
        <p:spPr>
          <a:xfrm flipV="1">
            <a:off x="1008783" y="6954143"/>
            <a:ext cx="2342056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6644FDC-CA12-448D-9E2C-C9A911F2A4B1}"/>
              </a:ext>
            </a:extLst>
          </p:cNvPr>
          <p:cNvCxnSpPr>
            <a:stCxn id="69" idx="4"/>
            <a:endCxn id="78" idx="0"/>
          </p:cNvCxnSpPr>
          <p:nvPr/>
        </p:nvCxnSpPr>
        <p:spPr>
          <a:xfrm flipH="1">
            <a:off x="2182623" y="6989853"/>
            <a:ext cx="20549" cy="28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8C2975D-AAA8-47E2-BD0D-D4316ECB86B4}"/>
              </a:ext>
            </a:extLst>
          </p:cNvPr>
          <p:cNvCxnSpPr>
            <a:stCxn id="67" idx="5"/>
            <a:endCxn id="77" idx="1"/>
          </p:cNvCxnSpPr>
          <p:nvPr/>
        </p:nvCxnSpPr>
        <p:spPr>
          <a:xfrm>
            <a:off x="1475939" y="6954143"/>
            <a:ext cx="164026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92B9F9-194A-4FE0-83D1-A092D9FC1963}"/>
              </a:ext>
            </a:extLst>
          </p:cNvPr>
          <p:cNvCxnSpPr>
            <a:stCxn id="76" idx="0"/>
            <a:endCxn id="68" idx="3"/>
          </p:cNvCxnSpPr>
          <p:nvPr/>
        </p:nvCxnSpPr>
        <p:spPr>
          <a:xfrm flipV="1">
            <a:off x="1330007" y="6954143"/>
            <a:ext cx="371105" cy="317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DEFF38-E5B6-4D92-8813-5DD222AD9837}"/>
              </a:ext>
            </a:extLst>
          </p:cNvPr>
          <p:cNvCxnSpPr>
            <a:stCxn id="68" idx="5"/>
            <a:endCxn id="78" idx="0"/>
          </p:cNvCxnSpPr>
          <p:nvPr/>
        </p:nvCxnSpPr>
        <p:spPr>
          <a:xfrm>
            <a:off x="1893213" y="6954143"/>
            <a:ext cx="289410" cy="317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C4C5E22-B5B9-4BB1-82C3-F637224AD745}"/>
              </a:ext>
            </a:extLst>
          </p:cNvPr>
          <p:cNvCxnSpPr>
            <a:stCxn id="78" idx="0"/>
            <a:endCxn id="70" idx="4"/>
          </p:cNvCxnSpPr>
          <p:nvPr/>
        </p:nvCxnSpPr>
        <p:spPr>
          <a:xfrm flipV="1">
            <a:off x="2182623" y="6989853"/>
            <a:ext cx="467156" cy="28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EFD3623-7D79-47CD-858F-B2CDAD693DD3}"/>
              </a:ext>
            </a:extLst>
          </p:cNvPr>
          <p:cNvCxnSpPr>
            <a:cxnSpLocks/>
            <a:stCxn id="70" idx="4"/>
            <a:endCxn id="79" idx="0"/>
          </p:cNvCxnSpPr>
          <p:nvPr/>
        </p:nvCxnSpPr>
        <p:spPr>
          <a:xfrm flipH="1">
            <a:off x="2563607" y="6989853"/>
            <a:ext cx="86172" cy="281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A73BD49-8C63-4084-A84D-2A19D7B6A719}"/>
              </a:ext>
            </a:extLst>
          </p:cNvPr>
          <p:cNvCxnSpPr>
            <a:stCxn id="79" idx="0"/>
            <a:endCxn id="71" idx="3"/>
          </p:cNvCxnSpPr>
          <p:nvPr/>
        </p:nvCxnSpPr>
        <p:spPr>
          <a:xfrm flipV="1">
            <a:off x="2563607" y="6954143"/>
            <a:ext cx="371105" cy="317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A2F51F-0CF0-426B-9C62-FFC1B940F1CD}"/>
              </a:ext>
            </a:extLst>
          </p:cNvPr>
          <p:cNvCxnSpPr>
            <a:stCxn id="79" idx="0"/>
            <a:endCxn id="72" idx="3"/>
          </p:cNvCxnSpPr>
          <p:nvPr/>
        </p:nvCxnSpPr>
        <p:spPr>
          <a:xfrm flipV="1">
            <a:off x="2563607" y="6954143"/>
            <a:ext cx="787232" cy="317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27BDA4A-C8C7-4C11-B212-5F097C502102}"/>
              </a:ext>
            </a:extLst>
          </p:cNvPr>
          <p:cNvCxnSpPr>
            <a:stCxn id="65" idx="5"/>
            <a:endCxn id="80" idx="1"/>
          </p:cNvCxnSpPr>
          <p:nvPr/>
        </p:nvCxnSpPr>
        <p:spPr>
          <a:xfrm>
            <a:off x="623323" y="6954143"/>
            <a:ext cx="2260360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11CE226-3317-4256-A216-0D690576447F}"/>
              </a:ext>
            </a:extLst>
          </p:cNvPr>
          <p:cNvCxnSpPr>
            <a:stCxn id="66" idx="5"/>
            <a:endCxn id="80" idx="1"/>
          </p:cNvCxnSpPr>
          <p:nvPr/>
        </p:nvCxnSpPr>
        <p:spPr>
          <a:xfrm>
            <a:off x="1029332" y="6954143"/>
            <a:ext cx="1854351" cy="353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D07377D-B5D0-44F2-8267-8C71F3E51F66}"/>
              </a:ext>
            </a:extLst>
          </p:cNvPr>
          <p:cNvCxnSpPr>
            <a:stCxn id="77" idx="4"/>
            <a:endCxn id="85" idx="7"/>
          </p:cNvCxnSpPr>
          <p:nvPr/>
        </p:nvCxnSpPr>
        <p:spPr>
          <a:xfrm flipH="1">
            <a:off x="1415939" y="7515471"/>
            <a:ext cx="320077" cy="29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9AF9B0F-6D0B-44B9-9D94-E67533FCAE4B}"/>
              </a:ext>
            </a:extLst>
          </p:cNvPr>
          <p:cNvCxnSpPr>
            <a:stCxn id="76" idx="5"/>
            <a:endCxn id="86" idx="1"/>
          </p:cNvCxnSpPr>
          <p:nvPr/>
        </p:nvCxnSpPr>
        <p:spPr>
          <a:xfrm>
            <a:off x="1426057" y="7479761"/>
            <a:ext cx="244388" cy="3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01EE36-6C84-47E7-94A6-F6ECC6E3C42B}"/>
              </a:ext>
            </a:extLst>
          </p:cNvPr>
          <p:cNvCxnSpPr>
            <a:stCxn id="78" idx="4"/>
            <a:endCxn id="87" idx="0"/>
          </p:cNvCxnSpPr>
          <p:nvPr/>
        </p:nvCxnSpPr>
        <p:spPr>
          <a:xfrm flipH="1">
            <a:off x="2147480" y="7515471"/>
            <a:ext cx="35143" cy="26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99A5473-2922-4EAB-806C-27833F0AA28B}"/>
              </a:ext>
            </a:extLst>
          </p:cNvPr>
          <p:cNvCxnSpPr>
            <a:stCxn id="80" idx="4"/>
            <a:endCxn id="88" idx="7"/>
          </p:cNvCxnSpPr>
          <p:nvPr/>
        </p:nvCxnSpPr>
        <p:spPr>
          <a:xfrm flipH="1">
            <a:off x="2659657" y="7515471"/>
            <a:ext cx="320077" cy="29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310289E-331F-439A-BDAC-29FAF03A831E}"/>
              </a:ext>
            </a:extLst>
          </p:cNvPr>
          <p:cNvCxnSpPr>
            <a:stCxn id="79" idx="4"/>
            <a:endCxn id="88" idx="7"/>
          </p:cNvCxnSpPr>
          <p:nvPr/>
        </p:nvCxnSpPr>
        <p:spPr>
          <a:xfrm>
            <a:off x="2563607" y="7515471"/>
            <a:ext cx="96050" cy="29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41005B7-DD96-4259-B242-E2885A181BB2}"/>
              </a:ext>
            </a:extLst>
          </p:cNvPr>
          <p:cNvCxnSpPr>
            <a:stCxn id="80" idx="3"/>
            <a:endCxn id="87" idx="7"/>
          </p:cNvCxnSpPr>
          <p:nvPr/>
        </p:nvCxnSpPr>
        <p:spPr>
          <a:xfrm flipH="1">
            <a:off x="2243530" y="7479761"/>
            <a:ext cx="640153" cy="3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8E2866C-11B2-43B0-BF5C-8DEBC0D7B547}"/>
              </a:ext>
            </a:extLst>
          </p:cNvPr>
          <p:cNvCxnSpPr>
            <a:stCxn id="78" idx="3"/>
            <a:endCxn id="86" idx="7"/>
          </p:cNvCxnSpPr>
          <p:nvPr/>
        </p:nvCxnSpPr>
        <p:spPr>
          <a:xfrm flipH="1">
            <a:off x="1862546" y="7479761"/>
            <a:ext cx="224026" cy="3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ADA082-D99A-44A8-86E1-053BCED5BA03}"/>
              </a:ext>
            </a:extLst>
          </p:cNvPr>
          <p:cNvCxnSpPr>
            <a:stCxn id="76" idx="4"/>
            <a:endCxn id="85" idx="0"/>
          </p:cNvCxnSpPr>
          <p:nvPr/>
        </p:nvCxnSpPr>
        <p:spPr>
          <a:xfrm flipH="1">
            <a:off x="1319889" y="7515471"/>
            <a:ext cx="10118" cy="261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9141E15-6114-44AB-936F-03D875FD695C}"/>
              </a:ext>
            </a:extLst>
          </p:cNvPr>
          <p:cNvCxnSpPr>
            <a:stCxn id="85" idx="5"/>
            <a:endCxn id="96" idx="1"/>
          </p:cNvCxnSpPr>
          <p:nvPr/>
        </p:nvCxnSpPr>
        <p:spPr>
          <a:xfrm>
            <a:off x="1415939" y="7984695"/>
            <a:ext cx="425565" cy="346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8A1F0D4-A33E-42CA-8F3F-E3DA9C86A4A1}"/>
              </a:ext>
            </a:extLst>
          </p:cNvPr>
          <p:cNvCxnSpPr>
            <a:stCxn id="86" idx="4"/>
            <a:endCxn id="96" idx="1"/>
          </p:cNvCxnSpPr>
          <p:nvPr/>
        </p:nvCxnSpPr>
        <p:spPr>
          <a:xfrm>
            <a:off x="1766496" y="8020405"/>
            <a:ext cx="75008" cy="31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A11CE51-773C-4DFE-A932-AF77F3EC745C}"/>
              </a:ext>
            </a:extLst>
          </p:cNvPr>
          <p:cNvCxnSpPr>
            <a:stCxn id="87" idx="4"/>
            <a:endCxn id="96" idx="7"/>
          </p:cNvCxnSpPr>
          <p:nvPr/>
        </p:nvCxnSpPr>
        <p:spPr>
          <a:xfrm flipH="1">
            <a:off x="2033605" y="8020405"/>
            <a:ext cx="113875" cy="311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6EF977A-8CE4-48F1-9E93-A4A403C833D2}"/>
              </a:ext>
            </a:extLst>
          </p:cNvPr>
          <p:cNvCxnSpPr>
            <a:stCxn id="88" idx="3"/>
            <a:endCxn id="96" idx="7"/>
          </p:cNvCxnSpPr>
          <p:nvPr/>
        </p:nvCxnSpPr>
        <p:spPr>
          <a:xfrm flipH="1">
            <a:off x="2033605" y="7984695"/>
            <a:ext cx="433951" cy="346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179CD58-7F3C-41B3-807E-84F53404F982}"/>
              </a:ext>
            </a:extLst>
          </p:cNvPr>
          <p:cNvSpPr/>
          <p:nvPr/>
        </p:nvSpPr>
        <p:spPr>
          <a:xfrm>
            <a:off x="360458" y="8850789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Market Prediction + Confidence</a:t>
            </a:r>
          </a:p>
        </p:txBody>
      </p:sp>
      <p:sp>
        <p:nvSpPr>
          <p:cNvPr id="153" name="Flowchart: Multidocument 152">
            <a:extLst>
              <a:ext uri="{FF2B5EF4-FFF2-40B4-BE49-F238E27FC236}">
                <a16:creationId xmlns:a16="http://schemas.microsoft.com/office/drawing/2014/main" id="{AB56DA65-09B0-4054-8A43-FD5035333986}"/>
              </a:ext>
            </a:extLst>
          </p:cNvPr>
          <p:cNvSpPr/>
          <p:nvPr/>
        </p:nvSpPr>
        <p:spPr>
          <a:xfrm>
            <a:off x="5447949" y="8710796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API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4FD60DD-AD6B-4DBC-AFA7-BA6B5D26F537}"/>
              </a:ext>
            </a:extLst>
          </p:cNvPr>
          <p:cNvSpPr/>
          <p:nvPr/>
        </p:nvSpPr>
        <p:spPr>
          <a:xfrm>
            <a:off x="2227671" y="8889701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Current Wallet Positions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BCD0368-FD6B-463F-A3AF-87318EACE609}"/>
              </a:ext>
            </a:extLst>
          </p:cNvPr>
          <p:cNvCxnSpPr>
            <a:cxnSpLocks/>
          </p:cNvCxnSpPr>
          <p:nvPr/>
        </p:nvCxnSpPr>
        <p:spPr>
          <a:xfrm flipH="1">
            <a:off x="3460123" y="9181248"/>
            <a:ext cx="1961324" cy="6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964170C-5B19-4E02-9DB2-14C5EAFAFE6F}"/>
              </a:ext>
            </a:extLst>
          </p:cNvPr>
          <p:cNvCxnSpPr>
            <a:cxnSpLocks/>
          </p:cNvCxnSpPr>
          <p:nvPr/>
        </p:nvCxnSpPr>
        <p:spPr>
          <a:xfrm>
            <a:off x="3486627" y="8995717"/>
            <a:ext cx="193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68518CB-4603-40FF-9006-65ADF2F386C8}"/>
              </a:ext>
            </a:extLst>
          </p:cNvPr>
          <p:cNvCxnSpPr>
            <a:cxnSpLocks/>
          </p:cNvCxnSpPr>
          <p:nvPr/>
        </p:nvCxnSpPr>
        <p:spPr>
          <a:xfrm flipH="1">
            <a:off x="1843359" y="9171317"/>
            <a:ext cx="357805" cy="46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4E413C4-53CC-4808-A0B9-EC2B08BCEAB1}"/>
              </a:ext>
            </a:extLst>
          </p:cNvPr>
          <p:cNvCxnSpPr>
            <a:cxnSpLocks/>
          </p:cNvCxnSpPr>
          <p:nvPr/>
        </p:nvCxnSpPr>
        <p:spPr>
          <a:xfrm>
            <a:off x="1777091" y="8992412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9BF0B73-D8B8-4F8C-A41B-4BEF3641FB53}"/>
              </a:ext>
            </a:extLst>
          </p:cNvPr>
          <p:cNvSpPr/>
          <p:nvPr/>
        </p:nvSpPr>
        <p:spPr>
          <a:xfrm>
            <a:off x="348240" y="9881950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Buy/Sell Function</a:t>
            </a:r>
          </a:p>
        </p:txBody>
      </p:sp>
      <p:sp>
        <p:nvSpPr>
          <p:cNvPr id="160" name="Flowchart: Multidocument 159">
            <a:extLst>
              <a:ext uri="{FF2B5EF4-FFF2-40B4-BE49-F238E27FC236}">
                <a16:creationId xmlns:a16="http://schemas.microsoft.com/office/drawing/2014/main" id="{35729B8B-211D-43DE-BC9D-B781F5252484}"/>
              </a:ext>
            </a:extLst>
          </p:cNvPr>
          <p:cNvSpPr/>
          <p:nvPr/>
        </p:nvSpPr>
        <p:spPr>
          <a:xfrm>
            <a:off x="5466029" y="9838922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API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68DC16-4047-4167-B12D-7B16EBFE76C7}"/>
              </a:ext>
            </a:extLst>
          </p:cNvPr>
          <p:cNvSpPr/>
          <p:nvPr/>
        </p:nvSpPr>
        <p:spPr>
          <a:xfrm>
            <a:off x="2245751" y="9897694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Execute Trade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43BBFB9-2EB1-48DB-918A-D4293430D999}"/>
              </a:ext>
            </a:extLst>
          </p:cNvPr>
          <p:cNvCxnSpPr>
            <a:cxnSpLocks/>
          </p:cNvCxnSpPr>
          <p:nvPr/>
        </p:nvCxnSpPr>
        <p:spPr>
          <a:xfrm flipH="1">
            <a:off x="3478204" y="10713556"/>
            <a:ext cx="1961324" cy="6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1003036-9984-47B9-9041-7261F1395B4D}"/>
              </a:ext>
            </a:extLst>
          </p:cNvPr>
          <p:cNvCxnSpPr>
            <a:cxnSpLocks/>
          </p:cNvCxnSpPr>
          <p:nvPr/>
        </p:nvCxnSpPr>
        <p:spPr>
          <a:xfrm>
            <a:off x="3504707" y="10003710"/>
            <a:ext cx="193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1D91708-1DD7-4B00-9A48-6554EDFA4F40}"/>
              </a:ext>
            </a:extLst>
          </p:cNvPr>
          <p:cNvCxnSpPr>
            <a:cxnSpLocks/>
          </p:cNvCxnSpPr>
          <p:nvPr/>
        </p:nvCxnSpPr>
        <p:spPr>
          <a:xfrm>
            <a:off x="1795171" y="10000405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lowchart: Multidocument 165">
            <a:extLst>
              <a:ext uri="{FF2B5EF4-FFF2-40B4-BE49-F238E27FC236}">
                <a16:creationId xmlns:a16="http://schemas.microsoft.com/office/drawing/2014/main" id="{7F81F4F6-D34F-44D7-9ABB-2529A829668F}"/>
              </a:ext>
            </a:extLst>
          </p:cNvPr>
          <p:cNvSpPr/>
          <p:nvPr/>
        </p:nvSpPr>
        <p:spPr>
          <a:xfrm>
            <a:off x="5373323" y="5052136"/>
            <a:ext cx="1298714" cy="940904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Input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A18762D-EAF5-4C46-A57D-B65D4D813CA0}"/>
              </a:ext>
            </a:extLst>
          </p:cNvPr>
          <p:cNvCxnSpPr>
            <a:cxnSpLocks/>
          </p:cNvCxnSpPr>
          <p:nvPr/>
        </p:nvCxnSpPr>
        <p:spPr>
          <a:xfrm flipH="1">
            <a:off x="3345741" y="5532520"/>
            <a:ext cx="1961324" cy="6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59A2005-C67E-40BF-8C20-0D0182160620}"/>
              </a:ext>
            </a:extLst>
          </p:cNvPr>
          <p:cNvCxnSpPr>
            <a:cxnSpLocks/>
          </p:cNvCxnSpPr>
          <p:nvPr/>
        </p:nvCxnSpPr>
        <p:spPr>
          <a:xfrm>
            <a:off x="3372245" y="5346989"/>
            <a:ext cx="1934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7790205-93C4-4967-BBA7-11CF525B08A1}"/>
              </a:ext>
            </a:extLst>
          </p:cNvPr>
          <p:cNvSpPr/>
          <p:nvPr/>
        </p:nvSpPr>
        <p:spPr>
          <a:xfrm>
            <a:off x="366466" y="10482466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Status Function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9D4D8C7-8840-43C5-8DD7-C749B057FDC6}"/>
              </a:ext>
            </a:extLst>
          </p:cNvPr>
          <p:cNvSpPr/>
          <p:nvPr/>
        </p:nvSpPr>
        <p:spPr>
          <a:xfrm>
            <a:off x="2263977" y="10498210"/>
            <a:ext cx="1232453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Monitor Trade Status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C5C6AF7-08B4-4FF5-9D99-DABC68179BC0}"/>
              </a:ext>
            </a:extLst>
          </p:cNvPr>
          <p:cNvCxnSpPr>
            <a:cxnSpLocks/>
          </p:cNvCxnSpPr>
          <p:nvPr/>
        </p:nvCxnSpPr>
        <p:spPr>
          <a:xfrm flipH="1">
            <a:off x="1879665" y="10779826"/>
            <a:ext cx="357805" cy="46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61C5F36-91F3-4FD5-967C-ADB436F3C6B9}"/>
              </a:ext>
            </a:extLst>
          </p:cNvPr>
          <p:cNvCxnSpPr>
            <a:cxnSpLocks/>
          </p:cNvCxnSpPr>
          <p:nvPr/>
        </p:nvCxnSpPr>
        <p:spPr>
          <a:xfrm>
            <a:off x="1813397" y="10600921"/>
            <a:ext cx="390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1314DAB-8754-48B2-895F-744020104913}"/>
              </a:ext>
            </a:extLst>
          </p:cNvPr>
          <p:cNvSpPr/>
          <p:nvPr/>
        </p:nvSpPr>
        <p:spPr>
          <a:xfrm>
            <a:off x="365896" y="11202613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Status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4A4B864-E820-4A87-AD27-E6AEE1D595E4}"/>
              </a:ext>
            </a:extLst>
          </p:cNvPr>
          <p:cNvSpPr/>
          <p:nvPr/>
        </p:nvSpPr>
        <p:spPr>
          <a:xfrm>
            <a:off x="5036558" y="12051954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Charts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4B4BB2A-041E-4DD1-BD4F-50FA4E87B191}"/>
              </a:ext>
            </a:extLst>
          </p:cNvPr>
          <p:cNvSpPr/>
          <p:nvPr/>
        </p:nvSpPr>
        <p:spPr>
          <a:xfrm>
            <a:off x="5020721" y="12610189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8CE2C23-596F-4134-9209-FAE7FD4F751F}"/>
              </a:ext>
            </a:extLst>
          </p:cNvPr>
          <p:cNvSpPr/>
          <p:nvPr/>
        </p:nvSpPr>
        <p:spPr>
          <a:xfrm>
            <a:off x="5036558" y="11531901"/>
            <a:ext cx="1383684" cy="43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308B3D4-4BB8-40BF-97C0-B9DDA2EFC850}"/>
              </a:ext>
            </a:extLst>
          </p:cNvPr>
          <p:cNvSpPr/>
          <p:nvPr/>
        </p:nvSpPr>
        <p:spPr>
          <a:xfrm flipH="1">
            <a:off x="4638658" y="11270863"/>
            <a:ext cx="2033379" cy="216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6982FBC-4423-42AF-A62C-7107267D4672}"/>
              </a:ext>
            </a:extLst>
          </p:cNvPr>
          <p:cNvCxnSpPr>
            <a:cxnSpLocks/>
          </p:cNvCxnSpPr>
          <p:nvPr/>
        </p:nvCxnSpPr>
        <p:spPr>
          <a:xfrm>
            <a:off x="1809838" y="11441985"/>
            <a:ext cx="27240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3A626E0-345A-43D5-806E-D479FF4B11D0}"/>
              </a:ext>
            </a:extLst>
          </p:cNvPr>
          <p:cNvSpPr txBox="1"/>
          <p:nvPr/>
        </p:nvSpPr>
        <p:spPr>
          <a:xfrm>
            <a:off x="1515559" y="84473"/>
            <a:ext cx="2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E474FFB-A0D3-4652-A0B2-4FAB2D7447A5}"/>
              </a:ext>
            </a:extLst>
          </p:cNvPr>
          <p:cNvSpPr txBox="1"/>
          <p:nvPr/>
        </p:nvSpPr>
        <p:spPr>
          <a:xfrm>
            <a:off x="5580820" y="4552285"/>
            <a:ext cx="255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4AF8DC4-ED46-45DE-BE5F-E41EBDE5F46B}"/>
              </a:ext>
            </a:extLst>
          </p:cNvPr>
          <p:cNvSpPr txBox="1"/>
          <p:nvPr/>
        </p:nvSpPr>
        <p:spPr>
          <a:xfrm>
            <a:off x="5302089" y="10978308"/>
            <a:ext cx="134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CBADE89-8958-4671-8B53-3F453236DADC}"/>
              </a:ext>
            </a:extLst>
          </p:cNvPr>
          <p:cNvSpPr txBox="1"/>
          <p:nvPr/>
        </p:nvSpPr>
        <p:spPr>
          <a:xfrm>
            <a:off x="1359567" y="8436254"/>
            <a:ext cx="134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 Model</a:t>
            </a:r>
          </a:p>
        </p:txBody>
      </p:sp>
    </p:spTree>
    <p:extLst>
      <p:ext uri="{BB962C8B-B14F-4D97-AF65-F5344CB8AC3E}">
        <p14:creationId xmlns:p14="http://schemas.microsoft.com/office/powerpoint/2010/main" val="49585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1190</TotalTime>
  <Words>73</Words>
  <Application>Microsoft Office PowerPoint</Application>
  <PresentationFormat>Custom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difrancesco</dc:creator>
  <cp:lastModifiedBy>joseph difrancesco</cp:lastModifiedBy>
  <cp:revision>7</cp:revision>
  <dcterms:created xsi:type="dcterms:W3CDTF">2018-02-08T13:22:59Z</dcterms:created>
  <dcterms:modified xsi:type="dcterms:W3CDTF">2018-02-09T09:13:04Z</dcterms:modified>
</cp:coreProperties>
</file>