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af-Z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f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7D2C-4755-465F-9FEC-0ABB532395BE}" type="datetimeFigureOut">
              <a:rPr lang="af-ZA" smtClean="0"/>
              <a:pPr/>
              <a:t>2017/03/08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D1B0-4E2C-45DD-92AC-06815B149267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7D2C-4755-465F-9FEC-0ABB532395BE}" type="datetimeFigureOut">
              <a:rPr lang="af-ZA" smtClean="0"/>
              <a:pPr/>
              <a:t>2017/03/08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D1B0-4E2C-45DD-92AC-06815B149267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7D2C-4755-465F-9FEC-0ABB532395BE}" type="datetimeFigureOut">
              <a:rPr lang="af-ZA" smtClean="0"/>
              <a:pPr/>
              <a:t>2017/03/08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D1B0-4E2C-45DD-92AC-06815B149267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7D2C-4755-465F-9FEC-0ABB532395BE}" type="datetimeFigureOut">
              <a:rPr lang="af-ZA" smtClean="0"/>
              <a:pPr/>
              <a:t>2017/03/08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D1B0-4E2C-45DD-92AC-06815B149267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7D2C-4755-465F-9FEC-0ABB532395BE}" type="datetimeFigureOut">
              <a:rPr lang="af-ZA" smtClean="0"/>
              <a:pPr/>
              <a:t>2017/03/08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D1B0-4E2C-45DD-92AC-06815B149267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7D2C-4755-465F-9FEC-0ABB532395BE}" type="datetimeFigureOut">
              <a:rPr lang="af-ZA" smtClean="0"/>
              <a:pPr/>
              <a:t>2017/03/08</a:t>
            </a:fld>
            <a:endParaRPr lang="af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D1B0-4E2C-45DD-92AC-06815B149267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7D2C-4755-465F-9FEC-0ABB532395BE}" type="datetimeFigureOut">
              <a:rPr lang="af-ZA" smtClean="0"/>
              <a:pPr/>
              <a:t>2017/03/08</a:t>
            </a:fld>
            <a:endParaRPr lang="af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D1B0-4E2C-45DD-92AC-06815B149267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7D2C-4755-465F-9FEC-0ABB532395BE}" type="datetimeFigureOut">
              <a:rPr lang="af-ZA" smtClean="0"/>
              <a:pPr/>
              <a:t>2017/03/08</a:t>
            </a:fld>
            <a:endParaRPr lang="af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D1B0-4E2C-45DD-92AC-06815B149267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7D2C-4755-465F-9FEC-0ABB532395BE}" type="datetimeFigureOut">
              <a:rPr lang="af-ZA" smtClean="0"/>
              <a:pPr/>
              <a:t>2017/03/08</a:t>
            </a:fld>
            <a:endParaRPr lang="af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D1B0-4E2C-45DD-92AC-06815B149267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7D2C-4755-465F-9FEC-0ABB532395BE}" type="datetimeFigureOut">
              <a:rPr lang="af-ZA" smtClean="0"/>
              <a:pPr/>
              <a:t>2017/03/08</a:t>
            </a:fld>
            <a:endParaRPr lang="af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D1B0-4E2C-45DD-92AC-06815B149267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f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7D2C-4755-465F-9FEC-0ABB532395BE}" type="datetimeFigureOut">
              <a:rPr lang="af-ZA" smtClean="0"/>
              <a:pPr/>
              <a:t>2017/03/08</a:t>
            </a:fld>
            <a:endParaRPr lang="af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D1B0-4E2C-45DD-92AC-06815B149267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f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77D2C-4755-465F-9FEC-0ABB532395BE}" type="datetimeFigureOut">
              <a:rPr lang="af-ZA" smtClean="0"/>
              <a:pPr/>
              <a:t>2017/03/08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8D1B0-4E2C-45DD-92AC-06815B149267}" type="slidenum">
              <a:rPr lang="af-ZA" smtClean="0"/>
              <a:pPr/>
              <a:t>‹#›</a:t>
            </a:fld>
            <a:endParaRPr lang="af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f-Z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u="sng" dirty="0" smtClean="0"/>
              <a:t>Mini-</a:t>
            </a:r>
            <a:r>
              <a:rPr lang="en-US" u="sng" dirty="0" err="1" smtClean="0"/>
              <a:t>teste</a:t>
            </a:r>
            <a:r>
              <a:rPr lang="en-US" u="sng" dirty="0" smtClean="0"/>
              <a:t> #1</a:t>
            </a:r>
            <a:endParaRPr lang="af-ZA" u="sng" dirty="0"/>
          </a:p>
        </p:txBody>
      </p:sp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733800"/>
            <a:ext cx="668183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04800" y="1524000"/>
            <a:ext cx="8534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af-Z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Determine a </a:t>
            </a:r>
            <a:r>
              <a:rPr lang="af-ZA" sz="3200" dirty="0"/>
              <a:t>resistência</a:t>
            </a:r>
            <a:r>
              <a:rPr kumimoji="0" lang="af-ZA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total e</a:t>
            </a:r>
            <a:r>
              <a:rPr kumimoji="0" lang="af-Z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corrente que atravessa o resistor R3, sendo: R1=10 Ω; R2= 4 Ω; R3=8 Ω ; R4=2 Ω e Vi=16V</a:t>
            </a:r>
            <a:endParaRPr kumimoji="0" lang="af-Z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Mini-</a:t>
            </a:r>
            <a:r>
              <a:rPr lang="en-US" u="sng" dirty="0" err="1" smtClean="0"/>
              <a:t>teste</a:t>
            </a:r>
            <a:r>
              <a:rPr lang="en-US" u="sng" dirty="0" smtClean="0"/>
              <a:t> </a:t>
            </a:r>
            <a:r>
              <a:rPr lang="en-US" u="sng" dirty="0" smtClean="0"/>
              <a:t>#2</a:t>
            </a:r>
            <a:endParaRPr lang="af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Explique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entende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dopagem</a:t>
            </a:r>
            <a:r>
              <a:rPr lang="en-US" dirty="0" smtClean="0"/>
              <a:t> e </a:t>
            </a:r>
            <a:r>
              <a:rPr lang="en-US" dirty="0" err="1" smtClean="0"/>
              <a:t>qual</a:t>
            </a:r>
            <a:r>
              <a:rPr lang="en-US" dirty="0" smtClean="0"/>
              <a:t> é</a:t>
            </a:r>
            <a:r>
              <a:rPr lang="af-ZA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finalidade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O que entende por impureza  </a:t>
            </a:r>
            <a:r>
              <a:rPr lang="pt-PT" dirty="0" smtClean="0"/>
              <a:t>doadora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No circuito abaixo indique as lâmpadas que acendem.</a:t>
            </a:r>
            <a:endParaRPr lang="af-ZA" dirty="0" smtClean="0"/>
          </a:p>
          <a:p>
            <a:pPr>
              <a:buNone/>
            </a:pPr>
            <a:endParaRPr lang="af-ZA" dirty="0" smtClean="0"/>
          </a:p>
          <a:p>
            <a:pPr>
              <a:buNone/>
            </a:pPr>
            <a:endParaRPr lang="af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886200"/>
            <a:ext cx="314113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63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Mini-teste #1</vt:lpstr>
      <vt:lpstr>Mini-teste #2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Mini-teste #1</dc:title>
  <dc:creator>user</dc:creator>
  <cp:lastModifiedBy>user</cp:lastModifiedBy>
  <cp:revision>2</cp:revision>
  <dcterms:created xsi:type="dcterms:W3CDTF">2017-02-27T07:16:16Z</dcterms:created>
  <dcterms:modified xsi:type="dcterms:W3CDTF">2017-03-08T07:52:43Z</dcterms:modified>
</cp:coreProperties>
</file>