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4" r:id="rId5"/>
    <p:sldId id="258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62446-ACC4-4DBE-B28A-A466805A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Mobile Game Development</a:t>
            </a:r>
            <a:br>
              <a:rPr lang="en-GB" dirty="0"/>
            </a:br>
            <a:r>
              <a:rPr lang="en-GB" dirty="0"/>
              <a:t>Coursework 2</a:t>
            </a:r>
            <a:br>
              <a:rPr lang="en-GB" dirty="0"/>
            </a:br>
            <a:r>
              <a:rPr lang="en-GB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MHI622947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AB14-392E-41DB-BB21-12D1FCDB1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By Stephen Cartner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3731581A-9CC4-4687-AB3D-740EAFB16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2" r="18278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0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2DE6-1313-4768-B6FA-92A8FE0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4F8D-2E85-46CB-A8F3-68A96D30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Fully fledged dynamic programming language with versatile, compact and flexible code.</a:t>
            </a:r>
          </a:p>
          <a:p>
            <a:r>
              <a:rPr lang="en-GB" dirty="0"/>
              <a:t>Has all the components expected of a traditional programming language.</a:t>
            </a:r>
          </a:p>
          <a:p>
            <a:r>
              <a:rPr lang="en-GB" dirty="0"/>
              <a:t>Prototype-based object systems.</a:t>
            </a:r>
          </a:p>
          <a:p>
            <a:r>
              <a:rPr lang="en-GB" dirty="0"/>
              <a:t>HTML DOM, OOJ, BROWSER BOM etc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E3E6C-CBF8-42FA-BF36-6657F564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74" y="821445"/>
            <a:ext cx="1383651" cy="15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3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366-F694-478C-922F-29714DAE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in the mobile Games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F0B0-0299-4437-8C7B-1067C9BC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familiarity.</a:t>
            </a:r>
          </a:p>
          <a:p>
            <a:r>
              <a:rPr lang="en-GB" dirty="0"/>
              <a:t>Multicore threading.</a:t>
            </a:r>
          </a:p>
          <a:p>
            <a:r>
              <a:rPr lang="en-GB" dirty="0"/>
              <a:t>Mobile features.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2" name="Picture 4" descr="Android logo and symbol, meaning, history, PNG">
            <a:extLst>
              <a:ext uri="{FF2B5EF4-FFF2-40B4-BE49-F238E27FC236}">
                <a16:creationId xmlns:a16="http://schemas.microsoft.com/office/drawing/2014/main" id="{BD003DEF-FB36-49B3-A4C0-930FDDB2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0" y="1607611"/>
            <a:ext cx="3409315" cy="21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le Logo, history, meaning, symbol, PNG">
            <a:extLst>
              <a:ext uri="{FF2B5EF4-FFF2-40B4-BE49-F238E27FC236}">
                <a16:creationId xmlns:a16="http://schemas.microsoft.com/office/drawing/2014/main" id="{32D8293E-C837-47F1-A66D-CF98BE8A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108" y="3725586"/>
            <a:ext cx="2984137" cy="16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7671-5933-4393-9D6F-F8F2CBD1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Mobile Games Development Techniques – Native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FC97-0AE1-443D-B5A3-3C3ADC55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654147" cy="3636088"/>
          </a:xfrm>
        </p:spPr>
        <p:txBody>
          <a:bodyPr/>
          <a:lstStyle/>
          <a:p>
            <a:r>
              <a:rPr lang="en-GB" dirty="0"/>
              <a:t>Native Apps Pros</a:t>
            </a:r>
          </a:p>
          <a:p>
            <a:pPr lvl="1"/>
            <a:r>
              <a:rPr lang="en-GB" dirty="0"/>
              <a:t>Easier Monetisation</a:t>
            </a:r>
          </a:p>
          <a:p>
            <a:pPr lvl="1"/>
            <a:r>
              <a:rPr lang="en-GB" dirty="0"/>
              <a:t>Easier to support</a:t>
            </a:r>
          </a:p>
          <a:p>
            <a:pPr lvl="1"/>
            <a:r>
              <a:rPr lang="en-GB" dirty="0"/>
              <a:t>Fewer restrictions on functionality</a:t>
            </a:r>
          </a:p>
          <a:p>
            <a:pPr lvl="1"/>
            <a:r>
              <a:rPr lang="en-GB" dirty="0"/>
              <a:t>Developed for set hardware so can be optimised for set device.</a:t>
            </a:r>
          </a:p>
          <a:p>
            <a:pPr lvl="1"/>
            <a:r>
              <a:rPr lang="en-GB" dirty="0"/>
              <a:t>Installed directly on device from app store</a:t>
            </a:r>
          </a:p>
          <a:p>
            <a:pPr lvl="1"/>
            <a:r>
              <a:rPr lang="en-GB" dirty="0"/>
              <a:t>Safety Insurance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CD51C6-5269-4D0D-9BA6-FF59051A3984}"/>
              </a:ext>
            </a:extLst>
          </p:cNvPr>
          <p:cNvSpPr txBox="1">
            <a:spLocks/>
          </p:cNvSpPr>
          <p:nvPr/>
        </p:nvSpPr>
        <p:spPr>
          <a:xfrm>
            <a:off x="6837218" y="2293126"/>
            <a:ext cx="4654147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Native Apps Cons</a:t>
            </a:r>
          </a:p>
          <a:p>
            <a:pPr lvl="1"/>
            <a:r>
              <a:rPr lang="en-GB" dirty="0"/>
              <a:t>Development can be expensive</a:t>
            </a:r>
          </a:p>
          <a:p>
            <a:pPr lvl="1"/>
            <a:r>
              <a:rPr lang="en-GB" dirty="0"/>
              <a:t>Maintenance cost is higher if app supports multiple platforms. </a:t>
            </a:r>
          </a:p>
          <a:p>
            <a:pPr lvl="1"/>
            <a:r>
              <a:rPr lang="en-GB" dirty="0"/>
              <a:t>Must be developed and optimised separately on device to device basis.</a:t>
            </a:r>
          </a:p>
          <a:p>
            <a:pPr lvl="1"/>
            <a:r>
              <a:rPr lang="en-GB" dirty="0"/>
              <a:t>Long approval times</a:t>
            </a:r>
          </a:p>
        </p:txBody>
      </p:sp>
    </p:spTree>
    <p:extLst>
      <p:ext uri="{BB962C8B-B14F-4D97-AF65-F5344CB8AC3E}">
        <p14:creationId xmlns:p14="http://schemas.microsoft.com/office/powerpoint/2010/main" val="14882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7671-5933-4393-9D6F-F8F2CBD1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Games Development Techniques –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FC97-0AE1-443D-B5A3-3C3ADC55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654147" cy="3636088"/>
          </a:xfrm>
        </p:spPr>
        <p:txBody>
          <a:bodyPr/>
          <a:lstStyle/>
          <a:p>
            <a:r>
              <a:rPr lang="en-GB" dirty="0"/>
              <a:t>Web Apps Pros</a:t>
            </a:r>
          </a:p>
          <a:p>
            <a:pPr lvl="1"/>
            <a:r>
              <a:rPr lang="en-GB" dirty="0"/>
              <a:t>Compatible across multiple devices and platforms.</a:t>
            </a:r>
          </a:p>
          <a:p>
            <a:pPr lvl="1"/>
            <a:r>
              <a:rPr lang="en-GB" dirty="0"/>
              <a:t>Can easily be made compatible with older devices.</a:t>
            </a:r>
          </a:p>
          <a:p>
            <a:pPr lvl="1"/>
            <a:r>
              <a:rPr lang="en-GB" dirty="0"/>
              <a:t>No need for app store approval.</a:t>
            </a:r>
          </a:p>
          <a:p>
            <a:pPr lvl="1"/>
            <a:r>
              <a:rPr lang="en-GB" dirty="0"/>
              <a:t>Doesn’t need to be approved by and downloaded from an app store.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CD51C6-5269-4D0D-9BA6-FF59051A3984}"/>
              </a:ext>
            </a:extLst>
          </p:cNvPr>
          <p:cNvSpPr txBox="1">
            <a:spLocks/>
          </p:cNvSpPr>
          <p:nvPr/>
        </p:nvSpPr>
        <p:spPr>
          <a:xfrm>
            <a:off x="6837218" y="2293126"/>
            <a:ext cx="4654147" cy="3636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Web Apps Cons</a:t>
            </a:r>
          </a:p>
          <a:p>
            <a:pPr lvl="1"/>
            <a:r>
              <a:rPr lang="en-GB" dirty="0"/>
              <a:t>Limited access to device features.</a:t>
            </a:r>
          </a:p>
          <a:p>
            <a:pPr lvl="1"/>
            <a:r>
              <a:rPr lang="en-GB" dirty="0"/>
              <a:t>Hard to make a web app well known since it’s not listed in app stores.</a:t>
            </a:r>
          </a:p>
          <a:p>
            <a:pPr lvl="1"/>
            <a:r>
              <a:rPr lang="en-GB" dirty="0"/>
              <a:t>No regulated quality control so users aren’t guaranteed safety and security.</a:t>
            </a:r>
          </a:p>
          <a:p>
            <a:pPr lvl="1"/>
            <a:r>
              <a:rPr lang="en-GB" dirty="0"/>
              <a:t>Building for multiple different browsers can be expensive to maintain but is necessary due to users using many different web browser services.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2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F6896-7399-4308-8D98-5650196D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/>
              <a:t>Inherent flaws in mobile game production</a:t>
            </a:r>
            <a:endParaRPr lang="en-GB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A490-CEBD-49DF-B4F3-F945F94F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r>
              <a:rPr lang="en-GB" dirty="0"/>
              <a:t>Controls </a:t>
            </a:r>
          </a:p>
          <a:p>
            <a:r>
              <a:rPr lang="en-GB" dirty="0"/>
              <a:t>Discoverability </a:t>
            </a:r>
          </a:p>
          <a:p>
            <a:r>
              <a:rPr lang="en-GB" dirty="0"/>
              <a:t>Immersion</a:t>
            </a:r>
          </a:p>
          <a:p>
            <a:r>
              <a:rPr lang="en-GB" dirty="0"/>
              <a:t>Low entry barrier</a:t>
            </a:r>
          </a:p>
          <a:p>
            <a:r>
              <a:rPr lang="en-GB" dirty="0"/>
              <a:t>Low quality development is easy</a:t>
            </a:r>
          </a:p>
          <a:p>
            <a:r>
              <a:rPr lang="en-GB" dirty="0"/>
              <a:t>Innovation is risky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EF9D8-8938-4190-8D82-5D627109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2299" y="1709456"/>
            <a:ext cx="6109612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F52-A6A6-4DD0-BDFC-C8B29AC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F2EF-986B-442A-9A6A-5FBEC4D1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Shortcomings:</a:t>
            </a:r>
          </a:p>
          <a:p>
            <a:pPr lvl="1"/>
            <a:r>
              <a:rPr lang="en-GB" dirty="0"/>
              <a:t>Collectables</a:t>
            </a:r>
          </a:p>
          <a:p>
            <a:pPr lvl="1"/>
            <a:r>
              <a:rPr lang="en-GB" dirty="0"/>
              <a:t>Score system</a:t>
            </a:r>
          </a:p>
          <a:p>
            <a:pPr lvl="1"/>
            <a:r>
              <a:rPr lang="en-GB" dirty="0"/>
              <a:t>UI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Processing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96509-FEFF-43E8-B89D-8F239CCA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91" y="2050868"/>
            <a:ext cx="6096000" cy="28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75DB-59C4-448B-B0DE-14C8319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GB" dirty="0"/>
              <a:t>Further Expansions</a:t>
            </a:r>
          </a:p>
        </p:txBody>
      </p:sp>
      <p:pic>
        <p:nvPicPr>
          <p:cNvPr id="4" name="Picture 3" descr="Person watching empty phone">
            <a:extLst>
              <a:ext uri="{FF2B5EF4-FFF2-40B4-BE49-F238E27FC236}">
                <a16:creationId xmlns:a16="http://schemas.microsoft.com/office/drawing/2014/main" id="{E331A9BB-D34B-4469-8D51-E17E0406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62" r="11396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BF14-B0DF-40DE-9B5B-E2825FE2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GB" dirty="0"/>
              <a:t>Native app development.</a:t>
            </a:r>
          </a:p>
          <a:p>
            <a:r>
              <a:rPr lang="en-GB" dirty="0"/>
              <a:t>Phone feature integration.</a:t>
            </a:r>
          </a:p>
          <a:p>
            <a:r>
              <a:rPr lang="en-GB" dirty="0"/>
              <a:t>Monetisation.</a:t>
            </a:r>
          </a:p>
          <a:p>
            <a:r>
              <a:rPr lang="en-GB" dirty="0"/>
              <a:t>Different </a:t>
            </a:r>
            <a:r>
              <a:rPr lang="en-GB" dirty="0" err="1"/>
              <a:t>Javascript</a:t>
            </a:r>
            <a:r>
              <a:rPr lang="en-GB" dirty="0"/>
              <a:t> approaches.</a:t>
            </a:r>
          </a:p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217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289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Mobile Game Development Coursework 2 MHI622947</vt:lpstr>
      <vt:lpstr>Javascript</vt:lpstr>
      <vt:lpstr>Technology in the mobile Games Industry</vt:lpstr>
      <vt:lpstr>Mobile Games Development Techniques – Native Apps</vt:lpstr>
      <vt:lpstr>Mobile Games Development Techniques – Web apps</vt:lpstr>
      <vt:lpstr>Inherent flaws in mobile game production</vt:lpstr>
      <vt:lpstr>Self Critique</vt:lpstr>
      <vt:lpstr>Further Expansions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cartner</dc:creator>
  <cp:lastModifiedBy>stephen cartner</cp:lastModifiedBy>
  <cp:revision>10</cp:revision>
  <dcterms:created xsi:type="dcterms:W3CDTF">2022-01-21T12:17:26Z</dcterms:created>
  <dcterms:modified xsi:type="dcterms:W3CDTF">2022-01-22T14:15:25Z</dcterms:modified>
</cp:coreProperties>
</file>