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-43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HAKA RANGERS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Realizacija</a:t>
            </a:r>
            <a:r>
              <a:rPr lang="sr-Latn-RS" smtClean="0"/>
              <a:t> različitih</a:t>
            </a:r>
            <a:r>
              <a:rPr lang="en-US" smtClean="0"/>
              <a:t> IoT </a:t>
            </a:r>
            <a:r>
              <a:rPr lang="en-US"/>
              <a:t>s</a:t>
            </a:r>
            <a:r>
              <a:rPr lang="en-US" smtClean="0"/>
              <a:t>istema</a:t>
            </a:r>
          </a:p>
        </p:txBody>
      </p:sp>
    </p:spTree>
    <p:extLst>
      <p:ext uri="{BB962C8B-B14F-4D97-AF65-F5344CB8AC3E}">
        <p14:creationId xmlns:p14="http://schemas.microsoft.com/office/powerpoint/2010/main" val="2370495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my_doc\Downloads\radiator-labs-1024x6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27" y="0"/>
            <a:ext cx="106081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88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_doc\Downloads\house-map-new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933" y="286296"/>
            <a:ext cx="7603863" cy="628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49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524754"/>
          </a:xfrm>
        </p:spPr>
        <p:txBody>
          <a:bodyPr/>
          <a:lstStyle/>
          <a:p>
            <a:r>
              <a:rPr lang="en-US" sz="6000" dirty="0" err="1" smtClean="0"/>
              <a:t>Hvala</a:t>
            </a:r>
            <a:r>
              <a:rPr lang="en-US" sz="6000" dirty="0" smtClean="0"/>
              <a:t> </a:t>
            </a:r>
            <a:r>
              <a:rPr lang="en-US" sz="6000" dirty="0" err="1" smtClean="0"/>
              <a:t>na</a:t>
            </a:r>
            <a:r>
              <a:rPr lang="en-US" sz="6000" dirty="0" smtClean="0"/>
              <a:t> pa</a:t>
            </a:r>
            <a:r>
              <a:rPr lang="sr-Latn-RS" sz="6000" dirty="0" smtClean="0"/>
              <a:t>žnji!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4000" dirty="0" smtClean="0"/>
              <a:t>PITANJA?</a:t>
            </a:r>
            <a:endParaRPr lang="sr-Latn-RS" sz="4000" dirty="0"/>
          </a:p>
        </p:txBody>
      </p:sp>
    </p:spTree>
    <p:extLst>
      <p:ext uri="{BB962C8B-B14F-4D97-AF65-F5344CB8AC3E}">
        <p14:creationId xmlns:p14="http://schemas.microsoft.com/office/powerpoint/2010/main" val="2410282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Zadatak</a:t>
            </a:r>
            <a:r>
              <a:rPr lang="en-US" dirty="0" smtClean="0"/>
              <a:t> 1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21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Ure</a:t>
            </a:r>
            <a:r>
              <a:rPr lang="sr-Latn-RS" b="1" smtClean="0"/>
              <a:t>đaj za udaljeno nadgledanje</a:t>
            </a:r>
            <a:endParaRPr lang="sr-Latn-R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59577"/>
            <a:ext cx="9601200" cy="3581400"/>
          </a:xfrm>
        </p:spPr>
        <p:txBody>
          <a:bodyPr/>
          <a:lstStyle/>
          <a:p>
            <a:r>
              <a:rPr lang="sr-Latn-RS" sz="2400" smtClean="0"/>
              <a:t>Prikupljanje informacija o temperaturi i pritisku</a:t>
            </a:r>
          </a:p>
          <a:p>
            <a:r>
              <a:rPr lang="sr-Latn-RS" sz="2400" smtClean="0"/>
              <a:t>Protok informacija:</a:t>
            </a:r>
          </a:p>
          <a:p>
            <a:pPr marL="530352" lvl="1" indent="0" algn="ctr">
              <a:buNone/>
            </a:pPr>
            <a:r>
              <a:rPr lang="sr-Latn-RS" sz="2800" b="1" i="0" smtClean="0">
                <a:solidFill>
                  <a:schemeClr val="accent6">
                    <a:lumMod val="75000"/>
                  </a:schemeClr>
                </a:solidFill>
              </a:rPr>
              <a:t>Raspberry Pi         Azure Table         Python script</a:t>
            </a:r>
            <a:endParaRPr lang="sr-Latn-RS" sz="2800" i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r-Latn-RS" smtClean="0"/>
          </a:p>
        </p:txBody>
      </p:sp>
      <p:sp>
        <p:nvSpPr>
          <p:cNvPr id="4" name="Right Arrow 3"/>
          <p:cNvSpPr/>
          <p:nvPr/>
        </p:nvSpPr>
        <p:spPr>
          <a:xfrm>
            <a:off x="4955180" y="3152502"/>
            <a:ext cx="418010" cy="1635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89376" y="3152502"/>
            <a:ext cx="418010" cy="1635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9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685800"/>
            <a:ext cx="10010503" cy="2867297"/>
          </a:xfrm>
        </p:spPr>
        <p:txBody>
          <a:bodyPr/>
          <a:lstStyle/>
          <a:p>
            <a:r>
              <a:rPr lang="sr-Latn-RS" smtClean="0"/>
              <a:t>Raspberry Pi</a:t>
            </a:r>
            <a:endParaRPr lang="sr-Latn-R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598" y="3553097"/>
            <a:ext cx="10010503" cy="2867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mtClean="0"/>
              <a:t>IoT Hub — Azure Table</a:t>
            </a:r>
            <a:endParaRPr lang="sr-Latn-R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15" y="1242218"/>
            <a:ext cx="6405342" cy="1754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118" y="799283"/>
            <a:ext cx="3520439" cy="2640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15" y="4200671"/>
            <a:ext cx="7307036" cy="23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8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685800"/>
            <a:ext cx="10010503" cy="2867297"/>
          </a:xfrm>
        </p:spPr>
        <p:txBody>
          <a:bodyPr/>
          <a:lstStyle/>
          <a:p>
            <a:r>
              <a:rPr lang="sr-Latn-RS" smtClean="0"/>
              <a:t>Python script</a:t>
            </a:r>
            <a:endParaRPr lang="sr-Latn-R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50" y="1288460"/>
            <a:ext cx="10058400" cy="491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6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smtClean="0"/>
              <a:t>Analiza video sadržaja</a:t>
            </a:r>
            <a:endParaRPr lang="sr-Latn-R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59577"/>
            <a:ext cx="9601200" cy="3581400"/>
          </a:xfrm>
        </p:spPr>
        <p:txBody>
          <a:bodyPr/>
          <a:lstStyle/>
          <a:p>
            <a:r>
              <a:rPr lang="en-US" sz="2400" smtClean="0"/>
              <a:t>Analiza slika dobijenih web camerom i prikaz rezultata analize</a:t>
            </a:r>
            <a:endParaRPr lang="sr-Latn-RS" sz="2400" smtClean="0"/>
          </a:p>
          <a:p>
            <a:r>
              <a:rPr lang="sr-Latn-RS" sz="2400" smtClean="0"/>
              <a:t>Protok informacija:</a:t>
            </a:r>
          </a:p>
          <a:p>
            <a:pPr marL="530352" lvl="1" indent="0" algn="ctr">
              <a:buNone/>
            </a:pPr>
            <a:r>
              <a:rPr lang="sr-Latn-RS" sz="2800" b="1" i="0" smtClean="0">
                <a:solidFill>
                  <a:schemeClr val="accent6">
                    <a:lumMod val="75000"/>
                  </a:schemeClr>
                </a:solidFill>
              </a:rPr>
              <a:t>Raspberry Pi         </a:t>
            </a:r>
            <a:r>
              <a:rPr lang="en-US" sz="2800" b="1" i="0" smtClean="0">
                <a:solidFill>
                  <a:schemeClr val="accent6">
                    <a:lumMod val="75000"/>
                  </a:schemeClr>
                </a:solidFill>
              </a:rPr>
              <a:t>Blob Container         </a:t>
            </a:r>
            <a:r>
              <a:rPr lang="sr-Latn-RS" sz="2800" b="1" i="0" smtClean="0">
                <a:solidFill>
                  <a:schemeClr val="accent6">
                    <a:lumMod val="75000"/>
                  </a:schemeClr>
                </a:solidFill>
              </a:rPr>
              <a:t>Python script</a:t>
            </a:r>
            <a:endParaRPr lang="sr-Latn-RS" sz="2800" i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r-Latn-RS" smtClean="0"/>
          </a:p>
        </p:txBody>
      </p:sp>
      <p:sp>
        <p:nvSpPr>
          <p:cNvPr id="4" name="Right Arrow 3"/>
          <p:cNvSpPr/>
          <p:nvPr/>
        </p:nvSpPr>
        <p:spPr>
          <a:xfrm>
            <a:off x="4720055" y="3152502"/>
            <a:ext cx="418010" cy="1635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733217" y="3152502"/>
            <a:ext cx="418010" cy="1635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6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685800"/>
            <a:ext cx="10010503" cy="2867297"/>
          </a:xfrm>
        </p:spPr>
        <p:txBody>
          <a:bodyPr/>
          <a:lstStyle/>
          <a:p>
            <a:r>
              <a:rPr lang="sr-Latn-RS" smtClean="0"/>
              <a:t>Analiza slike</a:t>
            </a:r>
            <a:endParaRPr lang="sr-Latn-R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30" y="1181795"/>
            <a:ext cx="7636873" cy="2438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30" y="3903617"/>
            <a:ext cx="3352800" cy="2743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86102" y="404909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/>
              <a:t>{'categories': [{'name': 'abstract_', 'score': 0.00390625}, {'name': 'others_', 'score': 0.13671875}, {'name': 'outdoor_', 'score': 0.0078125}], 'color': {'dominantColorForeground': 'White', 'dominantColorBackground': 'White', 'dominantColors': ['White', 'Black'], 'accentColor': 'C4070D', 'isBwImg': False, 'isBWImg': False}, 'requestId': '6bb030c9-051e-4e15-bc55-a55ffb080b45', 'metadata': {'width': 352, 'height': 288, 'format': 'Jpeg'}}</a:t>
            </a:r>
          </a:p>
        </p:txBody>
      </p:sp>
    </p:spTree>
    <p:extLst>
      <p:ext uri="{BB962C8B-B14F-4D97-AF65-F5344CB8AC3E}">
        <p14:creationId xmlns:p14="http://schemas.microsoft.com/office/powerpoint/2010/main" val="1768985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685800"/>
            <a:ext cx="10010503" cy="2867297"/>
          </a:xfrm>
        </p:spPr>
        <p:txBody>
          <a:bodyPr/>
          <a:lstStyle/>
          <a:p>
            <a:r>
              <a:rPr lang="sr-Latn-RS" smtClean="0"/>
              <a:t>Analiza slike</a:t>
            </a:r>
            <a:endParaRPr lang="sr-Latn-RS"/>
          </a:p>
        </p:txBody>
      </p:sp>
      <p:sp>
        <p:nvSpPr>
          <p:cNvPr id="2" name="Rectangle 1"/>
          <p:cNvSpPr/>
          <p:nvPr/>
        </p:nvSpPr>
        <p:spPr>
          <a:xfrm>
            <a:off x="5635536" y="17003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/>
              <a:t>{'categories': [{'name': 'people_group', 'score': 0.859375}], 'color': {'dominantColorForeground': 'Brown', 'dominantColorBackground': 'White', 'dominantColors': ['White', 'Brown'], 'accentColor': 'C89003', 'isBwImg': False, 'isBWImg': False}, 'requestId': '385ee34f-b6fb-4080-aa1b-c576d39cc9fc', 'metadata': {'width': 968, 'height': 681, 'format': 'Jpeg'}}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09" y="1302705"/>
            <a:ext cx="4017917" cy="282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77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524754"/>
          </a:xfrm>
        </p:spPr>
        <p:txBody>
          <a:bodyPr/>
          <a:lstStyle/>
          <a:p>
            <a:r>
              <a:rPr lang="en-US" sz="6000" dirty="0" err="1" smtClean="0"/>
              <a:t>Zadatak</a:t>
            </a:r>
            <a:r>
              <a:rPr lang="en-US" sz="6000" dirty="0" smtClean="0"/>
              <a:t> 2</a:t>
            </a:r>
            <a:endParaRPr lang="sr-Latn-RS" sz="4000" dirty="0"/>
          </a:p>
        </p:txBody>
      </p:sp>
    </p:spTree>
    <p:extLst>
      <p:ext uri="{BB962C8B-B14F-4D97-AF65-F5344CB8AC3E}">
        <p14:creationId xmlns:p14="http://schemas.microsoft.com/office/powerpoint/2010/main" val="101170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146</TotalTime>
  <Words>209</Words>
  <Application>Microsoft Office PowerPoint</Application>
  <PresentationFormat>Custom</PresentationFormat>
  <Paragraphs>20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Crop</vt:lpstr>
      <vt:lpstr>HAKA RANGERS</vt:lpstr>
      <vt:lpstr>Zadatak 1</vt:lpstr>
      <vt:lpstr>Uređaj za udaljeno nadgledanje</vt:lpstr>
      <vt:lpstr>PowerPoint Presentation</vt:lpstr>
      <vt:lpstr>PowerPoint Presentation</vt:lpstr>
      <vt:lpstr>Analiza video sadržaja</vt:lpstr>
      <vt:lpstr>PowerPoint Presentation</vt:lpstr>
      <vt:lpstr>PowerPoint Presentation</vt:lpstr>
      <vt:lpstr>Zadatak 2</vt:lpstr>
      <vt:lpstr>PowerPoint Presentation</vt:lpstr>
      <vt:lpstr>PowerPoint Presentation</vt:lpstr>
      <vt:lpstr>Hvala na pažnji! PITANJA?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HAKA RANGERS</dc:title>
  <dc:creator>Ivana Damnjanovic</dc:creator>
  <cp:lastModifiedBy>velje</cp:lastModifiedBy>
  <cp:revision>13</cp:revision>
  <dcterms:created xsi:type="dcterms:W3CDTF">2019-03-31T09:04:05Z</dcterms:created>
  <dcterms:modified xsi:type="dcterms:W3CDTF">2019-03-31T12:25:30Z</dcterms:modified>
</cp:coreProperties>
</file>